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312" r:id="rId6"/>
    <p:sldId id="313" r:id="rId7"/>
    <p:sldId id="317" r:id="rId8"/>
    <p:sldId id="318" r:id="rId9"/>
    <p:sldId id="319" r:id="rId10"/>
    <p:sldId id="320" r:id="rId11"/>
    <p:sldId id="321" r:id="rId12"/>
    <p:sldId id="323" r:id="rId13"/>
    <p:sldId id="322" r:id="rId14"/>
    <p:sldId id="324" r:id="rId15"/>
    <p:sldId id="325" r:id="rId16"/>
    <p:sldId id="326" r:id="rId17"/>
    <p:sldId id="327" r:id="rId18"/>
    <p:sldId id="328" r:id="rId19"/>
    <p:sldId id="330" r:id="rId20"/>
    <p:sldId id="329" r:id="rId21"/>
    <p:sldId id="363" r:id="rId22"/>
    <p:sldId id="364" r:id="rId23"/>
    <p:sldId id="333" r:id="rId24"/>
    <p:sldId id="334" r:id="rId25"/>
    <p:sldId id="335" r:id="rId26"/>
    <p:sldId id="336" r:id="rId27"/>
    <p:sldId id="337" r:id="rId28"/>
    <p:sldId id="365" r:id="rId29"/>
    <p:sldId id="339" r:id="rId30"/>
    <p:sldId id="340" r:id="rId31"/>
    <p:sldId id="341" r:id="rId32"/>
    <p:sldId id="342" r:id="rId33"/>
    <p:sldId id="343" r:id="rId34"/>
    <p:sldId id="344" r:id="rId35"/>
    <p:sldId id="350" r:id="rId36"/>
    <p:sldId id="345" r:id="rId37"/>
    <p:sldId id="346" r:id="rId38"/>
    <p:sldId id="347" r:id="rId39"/>
    <p:sldId id="348" r:id="rId40"/>
    <p:sldId id="353" r:id="rId41"/>
    <p:sldId id="359" r:id="rId42"/>
    <p:sldId id="360" r:id="rId43"/>
    <p:sldId id="354" r:id="rId44"/>
    <p:sldId id="361" r:id="rId45"/>
    <p:sldId id="349" r:id="rId46"/>
    <p:sldId id="355" r:id="rId47"/>
    <p:sldId id="362" r:id="rId48"/>
    <p:sldId id="279" r:id="rId49"/>
  </p:sldIdLst>
  <p:sldSz cx="9144000" cy="5143500"/>
  <p:notesSz cx="6858000" cy="9144000"/>
  <p:embeddedFontLst>
    <p:embeddedFont>
      <p:font typeface="SimSun" panose="02010600030101010101" pitchFamily="2" charset="-122"/>
      <p:regular r:id="rId53"/>
    </p:embeddedFont>
    <p:embeddedFont>
      <p:font typeface="Bungee"/>
      <p:regular r:id="rId54"/>
    </p:embeddedFont>
    <p:embeddedFont>
      <p:font typeface="Advent Pro" panose="02000506040000020004"/>
      <p:regular r:id="rId55"/>
    </p:embeddedFont>
    <p:embeddedFont>
      <p:font typeface="Advent Pro Medium" panose="02000506040000020004"/>
      <p:regular r:id="rId56"/>
    </p:embeddedFont>
    <p:embeddedFont>
      <p:font typeface="Rajdhani Medium" panose="02000000000000000000"/>
      <p:regular r:id="rId57"/>
      <p:bold r:id="rId58"/>
    </p:embeddedFont>
    <p:embeddedFont>
      <p:font typeface="Calibri" panose="020F0502020204030204" pitchFamily="34" charset="0"/>
      <p:regular r:id="rId59"/>
      <p:bold r:id="rId60"/>
      <p:italic r:id="rId61"/>
      <p:boldItalic r:id="rId62"/>
    </p:embeddedFont>
    <p:embeddedFont>
      <p:font typeface="Bungee" charset="0"/>
      <p:regular r:id="rId63"/>
    </p:embeddedFont>
    <p:embeddedFont>
      <p:font typeface="Advent Pro Medium" panose="02000506040000020004" charset="0"/>
      <p:regular r:id="rId64"/>
      <p:bold r:id="rId65"/>
    </p:embeddedFont>
    <p:embeddedFont>
      <p:font typeface="Calibri Light" panose="020F0302020204030204" pitchFamily="34" charset="0"/>
      <p:regular r:id="rId66"/>
      <p: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7" Type="http://schemas.openxmlformats.org/officeDocument/2006/relationships/font" Target="fonts/font15.fntdata"/><Relationship Id="rId66" Type="http://schemas.openxmlformats.org/officeDocument/2006/relationships/font" Target="fonts/font14.fntdata"/><Relationship Id="rId65" Type="http://schemas.openxmlformats.org/officeDocument/2006/relationships/font" Target="fonts/font13.fntdata"/><Relationship Id="rId64" Type="http://schemas.openxmlformats.org/officeDocument/2006/relationships/font" Target="fonts/font12.fntdata"/><Relationship Id="rId63" Type="http://schemas.openxmlformats.org/officeDocument/2006/relationships/font" Target="fonts/font11.fntdata"/><Relationship Id="rId62" Type="http://schemas.openxmlformats.org/officeDocument/2006/relationships/font" Target="fonts/font10.fntdata"/><Relationship Id="rId61" Type="http://schemas.openxmlformats.org/officeDocument/2006/relationships/font" Target="fonts/font9.fntdata"/><Relationship Id="rId60" Type="http://schemas.openxmlformats.org/officeDocument/2006/relationships/font" Target="fonts/font8.fntdata"/><Relationship Id="rId6" Type="http://schemas.openxmlformats.org/officeDocument/2006/relationships/slide" Target="slides/slide3.xml"/><Relationship Id="rId59" Type="http://schemas.openxmlformats.org/officeDocument/2006/relationships/font" Target="fonts/font7.fntdata"/><Relationship Id="rId58" Type="http://schemas.openxmlformats.org/officeDocument/2006/relationships/font" Target="fonts/font6.fntdata"/><Relationship Id="rId57" Type="http://schemas.openxmlformats.org/officeDocument/2006/relationships/font" Target="fonts/font5.fntdata"/><Relationship Id="rId56" Type="http://schemas.openxmlformats.org/officeDocument/2006/relationships/font" Target="fonts/font4.fntdata"/><Relationship Id="rId55" Type="http://schemas.openxmlformats.org/officeDocument/2006/relationships/font" Target="fonts/font3.fntdata"/><Relationship Id="rId54" Type="http://schemas.openxmlformats.org/officeDocument/2006/relationships/font" Target="fonts/font2.fntdata"/><Relationship Id="rId53" Type="http://schemas.openxmlformats.org/officeDocument/2006/relationships/font" Target="fonts/font1.fntdata"/><Relationship Id="rId52" Type="http://schemas.openxmlformats.org/officeDocument/2006/relationships/tableStyles" Target="tableStyles.xml"/><Relationship Id="rId51" Type="http://schemas.openxmlformats.org/officeDocument/2006/relationships/viewProps" Target="viewProps.xml"/><Relationship Id="rId50" Type="http://schemas.openxmlformats.org/officeDocument/2006/relationships/presProps" Target="presProps.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9" name="Shape 149"/>
        <p:cNvGrpSpPr/>
        <p:nvPr/>
      </p:nvGrpSpPr>
      <p:grpSpPr>
        <a:xfrm>
          <a:off x="0" y="0"/>
          <a:ext cx="0" cy="0"/>
          <a:chOff x="0" y="0"/>
          <a:chExt cx="0" cy="0"/>
        </a:xfrm>
      </p:grpSpPr>
      <p:sp>
        <p:nvSpPr>
          <p:cNvPr id="150" name="Google Shape;150;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7f7eb24518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7f7eb24518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7f7eb24518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7f7eb24518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0" name="Shape 290"/>
        <p:cNvGrpSpPr/>
        <p:nvPr/>
      </p:nvGrpSpPr>
      <p:grpSpPr>
        <a:xfrm>
          <a:off x="0" y="0"/>
          <a:ext cx="0" cy="0"/>
          <a:chOff x="0" y="0"/>
          <a:chExt cx="0" cy="0"/>
        </a:xfrm>
      </p:grpSpPr>
      <p:sp>
        <p:nvSpPr>
          <p:cNvPr id="291" name="Google Shape;291;g73b9bfb557_0_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73b9bfb557_0_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6" name="Shape 156"/>
        <p:cNvGrpSpPr/>
        <p:nvPr/>
      </p:nvGrpSpPr>
      <p:grpSpPr>
        <a:xfrm>
          <a:off x="0" y="0"/>
          <a:ext cx="0" cy="0"/>
          <a:chOff x="0" y="0"/>
          <a:chExt cx="0" cy="0"/>
        </a:xfrm>
      </p:grpSpPr>
      <p:sp>
        <p:nvSpPr>
          <p:cNvPr id="157" name="Google Shape;157;g7f9221cb4e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f9221cb4e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0" name="Shape 290"/>
        <p:cNvGrpSpPr/>
        <p:nvPr/>
      </p:nvGrpSpPr>
      <p:grpSpPr>
        <a:xfrm>
          <a:off x="0" y="0"/>
          <a:ext cx="0" cy="0"/>
          <a:chOff x="0" y="0"/>
          <a:chExt cx="0" cy="0"/>
        </a:xfrm>
      </p:grpSpPr>
      <p:sp>
        <p:nvSpPr>
          <p:cNvPr id="291" name="Google Shape;291;g73b9bfb557_0_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73b9bfb557_0_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7f7eb24518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7f7eb24518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0" name="Shape 290"/>
        <p:cNvGrpSpPr/>
        <p:nvPr/>
      </p:nvGrpSpPr>
      <p:grpSpPr>
        <a:xfrm>
          <a:off x="0" y="0"/>
          <a:ext cx="0" cy="0"/>
          <a:chOff x="0" y="0"/>
          <a:chExt cx="0" cy="0"/>
        </a:xfrm>
      </p:grpSpPr>
      <p:sp>
        <p:nvSpPr>
          <p:cNvPr id="291" name="Google Shape;291;g73b9bfb557_0_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73b9bfb557_0_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7f7eb24518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7f7eb24518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7f7eb24518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7f7eb24518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7f7eb24518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7f7eb24518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7f7eb24518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7f7eb24518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7f7eb24518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7f7eb24518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0" name="Shape 510"/>
        <p:cNvGrpSpPr/>
        <p:nvPr/>
      </p:nvGrpSpPr>
      <p:grpSpPr>
        <a:xfrm>
          <a:off x="0" y="0"/>
          <a:ext cx="0" cy="0"/>
          <a:chOff x="0" y="0"/>
          <a:chExt cx="0" cy="0"/>
        </a:xfrm>
      </p:grpSpPr>
      <p:sp>
        <p:nvSpPr>
          <p:cNvPr id="511" name="Google Shape;511;g7f7eb24518_0_251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7f7eb24518_0_251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7f81957775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 Id="rId3" Type="http://schemas.openxmlformats.org/officeDocument/2006/relationships/hyperlink" Target="http://bit.ly/2Tynxth"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blipFill>
          <a:blip r:embed="rId2"/>
          <a:stretch>
            <a:fillRect/>
          </a:stretch>
        </a:blipFill>
        <a:effectLst/>
      </p:bgPr>
    </p:bg>
    <p:spTree>
      <p:nvGrpSpPr>
        <p:cNvPr id="8" name="Shape 8"/>
        <p:cNvGrpSpPr/>
        <p:nvPr/>
      </p:nvGrpSpPr>
      <p:grpSpPr>
        <a:xfrm>
          <a:off x="0" y="0"/>
          <a:ext cx="0" cy="0"/>
          <a:chOff x="0" y="0"/>
          <a:chExt cx="0" cy="0"/>
        </a:xfrm>
      </p:grpSpPr>
      <p:sp>
        <p:nvSpPr>
          <p:cNvPr id="9" name="Google Shape;9;p2"/>
          <p:cNvSpPr txBox="1"/>
          <p:nvPr>
            <p:ph type="ctrTitle"/>
          </p:nvPr>
        </p:nvSpPr>
        <p:spPr>
          <a:xfrm>
            <a:off x="591225" y="646725"/>
            <a:ext cx="3699600" cy="120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p:txBody>
      </p:sp>
      <p:sp>
        <p:nvSpPr>
          <p:cNvPr id="10" name="Google Shape;10;p2"/>
          <p:cNvSpPr txBox="1"/>
          <p:nvPr>
            <p:ph type="subTitle" idx="1"/>
          </p:nvPr>
        </p:nvSpPr>
        <p:spPr>
          <a:xfrm>
            <a:off x="833673" y="2245248"/>
            <a:ext cx="810000" cy="33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Font typeface="Advent Pro Medium" panose="02000506040000020004"/>
              <a:buNone/>
              <a:defRPr sz="16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stretch>
            <a:fillRect/>
          </a:stretch>
        </a:blipFill>
        <a:effectLst/>
      </p:bgPr>
    </p:bg>
    <p:spTree>
      <p:nvGrpSpPr>
        <p:cNvPr id="34" name="Shape 34"/>
        <p:cNvGrpSpPr/>
        <p:nvPr/>
      </p:nvGrpSpPr>
      <p:grpSpPr>
        <a:xfrm>
          <a:off x="0" y="0"/>
          <a:ext cx="0" cy="0"/>
          <a:chOff x="0" y="0"/>
          <a:chExt cx="0" cy="0"/>
        </a:xfrm>
      </p:grpSpPr>
      <p:sp>
        <p:nvSpPr>
          <p:cNvPr id="35" name="Google Shape;35;p11"/>
          <p:cNvSpPr txBox="1"/>
          <p:nvPr>
            <p:ph type="title" hasCustomPrompt="1"/>
          </p:nvPr>
        </p:nvSpPr>
        <p:spPr>
          <a:xfrm>
            <a:off x="2183400" y="2916275"/>
            <a:ext cx="4777200" cy="1111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r>
              <a:t>xx%</a:t>
            </a:r>
          </a:p>
        </p:txBody>
      </p:sp>
      <p:sp>
        <p:nvSpPr>
          <p:cNvPr id="36" name="Google Shape;36;p11"/>
          <p:cNvSpPr txBox="1"/>
          <p:nvPr>
            <p:ph type="body" idx="1"/>
          </p:nvPr>
        </p:nvSpPr>
        <p:spPr>
          <a:xfrm>
            <a:off x="2183400" y="3926475"/>
            <a:ext cx="4777200" cy="618900"/>
          </a:xfrm>
          <a:prstGeom prst="rect">
            <a:avLst/>
          </a:prstGeom>
        </p:spPr>
        <p:txBody>
          <a:bodyPr spcFirstLastPara="1" wrap="square" lIns="91425" tIns="91425" rIns="91425" bIns="91425" anchor="t" anchorCtr="0">
            <a:noAutofit/>
          </a:bodyPr>
          <a:lstStyle>
            <a:lvl1pPr marL="457200" lvl="0" indent="-330200" algn="ctr">
              <a:spcBef>
                <a:spcPts val="0"/>
              </a:spcBef>
              <a:spcAft>
                <a:spcPts val="0"/>
              </a:spcAft>
              <a:buClr>
                <a:schemeClr val="lt1"/>
              </a:buClr>
              <a:buSzPts val="1600"/>
              <a:buChar char="●"/>
              <a:defRPr sz="1600">
                <a:solidFill>
                  <a:schemeClr val="lt1"/>
                </a:solidFill>
              </a:defRPr>
            </a:lvl1pPr>
            <a:lvl2pPr marL="914400" lvl="1" indent="-330200" algn="ctr">
              <a:spcBef>
                <a:spcPts val="1600"/>
              </a:spcBef>
              <a:spcAft>
                <a:spcPts val="0"/>
              </a:spcAft>
              <a:buClr>
                <a:schemeClr val="lt1"/>
              </a:buClr>
              <a:buSzPts val="1600"/>
              <a:buChar char="○"/>
              <a:defRPr sz="1600">
                <a:solidFill>
                  <a:schemeClr val="lt1"/>
                </a:solidFill>
              </a:defRPr>
            </a:lvl2pPr>
            <a:lvl3pPr marL="1371600" lvl="2" indent="-330200" algn="ctr">
              <a:spcBef>
                <a:spcPts val="1600"/>
              </a:spcBef>
              <a:spcAft>
                <a:spcPts val="0"/>
              </a:spcAft>
              <a:buClr>
                <a:schemeClr val="lt1"/>
              </a:buClr>
              <a:buSzPts val="1600"/>
              <a:buChar char="■"/>
              <a:defRPr sz="1600">
                <a:solidFill>
                  <a:schemeClr val="lt1"/>
                </a:solidFill>
              </a:defRPr>
            </a:lvl3pPr>
            <a:lvl4pPr marL="1828800" lvl="3" indent="-330200" algn="ctr">
              <a:spcBef>
                <a:spcPts val="1600"/>
              </a:spcBef>
              <a:spcAft>
                <a:spcPts val="0"/>
              </a:spcAft>
              <a:buClr>
                <a:schemeClr val="lt1"/>
              </a:buClr>
              <a:buSzPts val="1600"/>
              <a:buChar char="●"/>
              <a:defRPr sz="1600">
                <a:solidFill>
                  <a:schemeClr val="lt1"/>
                </a:solidFill>
              </a:defRPr>
            </a:lvl4pPr>
            <a:lvl5pPr marL="2286000" lvl="4" indent="-330200" algn="ctr">
              <a:spcBef>
                <a:spcPts val="1600"/>
              </a:spcBef>
              <a:spcAft>
                <a:spcPts val="0"/>
              </a:spcAft>
              <a:buClr>
                <a:schemeClr val="lt1"/>
              </a:buClr>
              <a:buSzPts val="1600"/>
              <a:buChar char="○"/>
              <a:defRPr sz="1600">
                <a:solidFill>
                  <a:schemeClr val="lt1"/>
                </a:solidFill>
              </a:defRPr>
            </a:lvl5pPr>
            <a:lvl6pPr marL="2743200" lvl="5" indent="-330200" algn="ctr">
              <a:spcBef>
                <a:spcPts val="1600"/>
              </a:spcBef>
              <a:spcAft>
                <a:spcPts val="0"/>
              </a:spcAft>
              <a:buClr>
                <a:schemeClr val="lt1"/>
              </a:buClr>
              <a:buSzPts val="1600"/>
              <a:buChar char="■"/>
              <a:defRPr sz="1600">
                <a:solidFill>
                  <a:schemeClr val="lt1"/>
                </a:solidFill>
              </a:defRPr>
            </a:lvl6pPr>
            <a:lvl7pPr marL="3200400" lvl="6" indent="-330200" algn="ctr">
              <a:spcBef>
                <a:spcPts val="1600"/>
              </a:spcBef>
              <a:spcAft>
                <a:spcPts val="0"/>
              </a:spcAft>
              <a:buClr>
                <a:schemeClr val="lt1"/>
              </a:buClr>
              <a:buSzPts val="1600"/>
              <a:buChar char="●"/>
              <a:defRPr sz="1600">
                <a:solidFill>
                  <a:schemeClr val="lt1"/>
                </a:solidFill>
              </a:defRPr>
            </a:lvl7pPr>
            <a:lvl8pPr marL="3657600" lvl="7" indent="-330200" algn="ctr">
              <a:spcBef>
                <a:spcPts val="1600"/>
              </a:spcBef>
              <a:spcAft>
                <a:spcPts val="0"/>
              </a:spcAft>
              <a:buClr>
                <a:schemeClr val="lt1"/>
              </a:buClr>
              <a:buSzPts val="1600"/>
              <a:buChar char="○"/>
              <a:defRPr sz="1600">
                <a:solidFill>
                  <a:schemeClr val="lt1"/>
                </a:solidFill>
              </a:defRPr>
            </a:lvl8pPr>
            <a:lvl9pPr marL="4114800" lvl="8" indent="-330200" algn="ctr">
              <a:spcBef>
                <a:spcPts val="1600"/>
              </a:spcBef>
              <a:spcAft>
                <a:spcPts val="1600"/>
              </a:spcAft>
              <a:buClr>
                <a:schemeClr val="lt1"/>
              </a:buClr>
              <a:buSzPts val="1600"/>
              <a:buChar char="■"/>
              <a:defRPr sz="1600">
                <a:solidFill>
                  <a:schemeClr val="lt1"/>
                </a:solidFill>
              </a:defRPr>
            </a:lvl9pPr>
          </a:lstStyle>
          <a:p/>
        </p:txBody>
      </p:sp>
      <p:sp>
        <p:nvSpPr>
          <p:cNvPr id="37" name="Google Shape;37;p11"/>
          <p:cNvSpPr txBox="1"/>
          <p:nvPr>
            <p:ph type="title" idx="2"/>
          </p:nvPr>
        </p:nvSpPr>
        <p:spPr>
          <a:xfrm>
            <a:off x="817800" y="444350"/>
            <a:ext cx="5283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38" name="Shape 3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Bullet points">
  <p:cSld name="CAPTION_ONLY_1">
    <p:bg>
      <p:bgPr>
        <a:blipFill>
          <a:blip r:embed="rId2"/>
          <a:stretch>
            <a:fillRect/>
          </a:stretch>
        </a:blipFill>
        <a:effectLst/>
      </p:bgPr>
    </p:bg>
    <p:spTree>
      <p:nvGrpSpPr>
        <p:cNvPr id="39" name="Shape 39"/>
        <p:cNvGrpSpPr/>
        <p:nvPr/>
      </p:nvGrpSpPr>
      <p:grpSpPr>
        <a:xfrm>
          <a:off x="0" y="0"/>
          <a:ext cx="0" cy="0"/>
          <a:chOff x="0" y="0"/>
          <a:chExt cx="0" cy="0"/>
        </a:xfrm>
      </p:grpSpPr>
      <p:sp>
        <p:nvSpPr>
          <p:cNvPr id="40" name="Google Shape;40;p13"/>
          <p:cNvSpPr txBox="1"/>
          <p:nvPr>
            <p:ph type="title"/>
          </p:nvPr>
        </p:nvSpPr>
        <p:spPr>
          <a:xfrm>
            <a:off x="817800" y="444350"/>
            <a:ext cx="6555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1" name="Google Shape;41;p13"/>
          <p:cNvSpPr txBox="1"/>
          <p:nvPr>
            <p:ph type="body" idx="1"/>
          </p:nvPr>
        </p:nvSpPr>
        <p:spPr>
          <a:xfrm>
            <a:off x="817800" y="1331150"/>
            <a:ext cx="7065300" cy="3005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stretch>
            <a:fillRect/>
          </a:stretch>
        </a:blipFill>
        <a:effectLst/>
      </p:bgPr>
    </p:bg>
    <p:spTree>
      <p:nvGrpSpPr>
        <p:cNvPr id="42" name="Shape 42"/>
        <p:cNvGrpSpPr/>
        <p:nvPr/>
      </p:nvGrpSpPr>
      <p:grpSpPr>
        <a:xfrm>
          <a:off x="0" y="0"/>
          <a:ext cx="0" cy="0"/>
          <a:chOff x="0" y="0"/>
          <a:chExt cx="0" cy="0"/>
        </a:xfrm>
      </p:grpSpPr>
      <p:sp>
        <p:nvSpPr>
          <p:cNvPr id="43" name="Google Shape;43;p14"/>
          <p:cNvSpPr txBox="1"/>
          <p:nvPr>
            <p:ph type="ctrTitle"/>
          </p:nvPr>
        </p:nvSpPr>
        <p:spPr>
          <a:xfrm>
            <a:off x="2722200" y="1712388"/>
            <a:ext cx="3699600" cy="705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44" name="Google Shape;44;p14"/>
          <p:cNvSpPr txBox="1"/>
          <p:nvPr>
            <p:ph type="subTitle" idx="1"/>
          </p:nvPr>
        </p:nvSpPr>
        <p:spPr>
          <a:xfrm>
            <a:off x="2641350" y="2695513"/>
            <a:ext cx="3861300" cy="7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Font typeface="Advent Pro Medium" panose="02000506040000020004"/>
              <a:buNone/>
              <a:defRPr sz="16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TITLE_1_1">
    <p:bg>
      <p:bgPr>
        <a:blipFill>
          <a:blip r:embed="rId2"/>
          <a:stretch>
            <a:fillRect/>
          </a:stretch>
        </a:blipFill>
        <a:effectLst/>
      </p:bgPr>
    </p:bg>
    <p:spTree>
      <p:nvGrpSpPr>
        <p:cNvPr id="45" name="Shape 45"/>
        <p:cNvGrpSpPr/>
        <p:nvPr/>
      </p:nvGrpSpPr>
      <p:grpSpPr>
        <a:xfrm>
          <a:off x="0" y="0"/>
          <a:ext cx="0" cy="0"/>
          <a:chOff x="0" y="0"/>
          <a:chExt cx="0" cy="0"/>
        </a:xfrm>
      </p:grpSpPr>
      <p:sp>
        <p:nvSpPr>
          <p:cNvPr id="46" name="Google Shape;46;p15"/>
          <p:cNvSpPr txBox="1"/>
          <p:nvPr>
            <p:ph type="ctrTitle"/>
          </p:nvPr>
        </p:nvSpPr>
        <p:spPr>
          <a:xfrm>
            <a:off x="1046200" y="10301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47" name="Google Shape;47;p15"/>
          <p:cNvSpPr txBox="1"/>
          <p:nvPr>
            <p:ph type="subTitle" idx="1"/>
          </p:nvPr>
        </p:nvSpPr>
        <p:spPr>
          <a:xfrm>
            <a:off x="1046200" y="13806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48" name="Google Shape;48;p15"/>
          <p:cNvSpPr txBox="1"/>
          <p:nvPr>
            <p:ph type="ctrTitle" idx="2"/>
          </p:nvPr>
        </p:nvSpPr>
        <p:spPr>
          <a:xfrm>
            <a:off x="3597000" y="10301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49" name="Google Shape;49;p15"/>
          <p:cNvSpPr txBox="1"/>
          <p:nvPr>
            <p:ph type="subTitle" idx="3"/>
          </p:nvPr>
        </p:nvSpPr>
        <p:spPr>
          <a:xfrm>
            <a:off x="3597000" y="13806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50" name="Google Shape;50;p15"/>
          <p:cNvSpPr txBox="1"/>
          <p:nvPr>
            <p:ph type="ctrTitle" idx="4"/>
          </p:nvPr>
        </p:nvSpPr>
        <p:spPr>
          <a:xfrm>
            <a:off x="6147800" y="10301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51" name="Google Shape;51;p15"/>
          <p:cNvSpPr txBox="1"/>
          <p:nvPr>
            <p:ph type="subTitle" idx="5"/>
          </p:nvPr>
        </p:nvSpPr>
        <p:spPr>
          <a:xfrm>
            <a:off x="6147800" y="13806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52" name="Google Shape;52;p15"/>
          <p:cNvSpPr txBox="1"/>
          <p:nvPr>
            <p:ph type="ctrTitle" idx="6"/>
          </p:nvPr>
        </p:nvSpPr>
        <p:spPr>
          <a:xfrm>
            <a:off x="1046200" y="25396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53" name="Google Shape;53;p15"/>
          <p:cNvSpPr txBox="1"/>
          <p:nvPr>
            <p:ph type="subTitle" idx="7"/>
          </p:nvPr>
        </p:nvSpPr>
        <p:spPr>
          <a:xfrm>
            <a:off x="1046200" y="28901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54" name="Google Shape;54;p15"/>
          <p:cNvSpPr txBox="1"/>
          <p:nvPr>
            <p:ph type="ctrTitle" idx="8"/>
          </p:nvPr>
        </p:nvSpPr>
        <p:spPr>
          <a:xfrm>
            <a:off x="3597000" y="25396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55" name="Google Shape;55;p15"/>
          <p:cNvSpPr txBox="1"/>
          <p:nvPr>
            <p:ph type="subTitle" idx="9"/>
          </p:nvPr>
        </p:nvSpPr>
        <p:spPr>
          <a:xfrm>
            <a:off x="3597000" y="28901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56" name="Google Shape;56;p15"/>
          <p:cNvSpPr txBox="1"/>
          <p:nvPr>
            <p:ph type="ctrTitle" idx="13"/>
          </p:nvPr>
        </p:nvSpPr>
        <p:spPr>
          <a:xfrm>
            <a:off x="6147800" y="25396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57" name="Google Shape;57;p15"/>
          <p:cNvSpPr txBox="1"/>
          <p:nvPr>
            <p:ph type="subTitle" idx="14"/>
          </p:nvPr>
        </p:nvSpPr>
        <p:spPr>
          <a:xfrm>
            <a:off x="6147800" y="28901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text 1">
  <p:cSld name="TITLE_1_2">
    <p:bg>
      <p:bgPr>
        <a:blipFill>
          <a:blip r:embed="rId2"/>
          <a:stretch>
            <a:fillRect/>
          </a:stretch>
        </a:blipFill>
        <a:effectLst/>
      </p:bgPr>
    </p:bg>
    <p:spTree>
      <p:nvGrpSpPr>
        <p:cNvPr id="58" name="Shape 58"/>
        <p:cNvGrpSpPr/>
        <p:nvPr/>
      </p:nvGrpSpPr>
      <p:grpSpPr>
        <a:xfrm>
          <a:off x="0" y="0"/>
          <a:ext cx="0" cy="0"/>
          <a:chOff x="0" y="0"/>
          <a:chExt cx="0" cy="0"/>
        </a:xfrm>
      </p:grpSpPr>
      <p:sp>
        <p:nvSpPr>
          <p:cNvPr id="59" name="Google Shape;59;p16"/>
          <p:cNvSpPr txBox="1"/>
          <p:nvPr>
            <p:ph type="ctrTitle"/>
          </p:nvPr>
        </p:nvSpPr>
        <p:spPr>
          <a:xfrm>
            <a:off x="2019300" y="1722875"/>
            <a:ext cx="5105400" cy="705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100"/>
              <a:buNone/>
              <a:defRPr sz="2100">
                <a:solidFill>
                  <a:schemeClr val="lt1"/>
                </a:solidFill>
              </a:defRPr>
            </a:lvl1pPr>
            <a:lvl2pPr lvl="1" algn="ctr" rtl="0">
              <a:spcBef>
                <a:spcPts val="0"/>
              </a:spcBef>
              <a:spcAft>
                <a:spcPts val="0"/>
              </a:spcAft>
              <a:buClr>
                <a:schemeClr val="lt1"/>
              </a:buClr>
              <a:buSzPts val="2100"/>
              <a:buNone/>
              <a:defRPr sz="2100">
                <a:solidFill>
                  <a:schemeClr val="lt1"/>
                </a:solidFill>
              </a:defRPr>
            </a:lvl2pPr>
            <a:lvl3pPr lvl="2" algn="ctr" rtl="0">
              <a:spcBef>
                <a:spcPts val="0"/>
              </a:spcBef>
              <a:spcAft>
                <a:spcPts val="0"/>
              </a:spcAft>
              <a:buClr>
                <a:schemeClr val="lt1"/>
              </a:buClr>
              <a:buSzPts val="2100"/>
              <a:buNone/>
              <a:defRPr sz="2100">
                <a:solidFill>
                  <a:schemeClr val="lt1"/>
                </a:solidFill>
              </a:defRPr>
            </a:lvl3pPr>
            <a:lvl4pPr lvl="3" algn="ctr" rtl="0">
              <a:spcBef>
                <a:spcPts val="0"/>
              </a:spcBef>
              <a:spcAft>
                <a:spcPts val="0"/>
              </a:spcAft>
              <a:buClr>
                <a:schemeClr val="lt1"/>
              </a:buClr>
              <a:buSzPts val="2100"/>
              <a:buNone/>
              <a:defRPr sz="2100">
                <a:solidFill>
                  <a:schemeClr val="lt1"/>
                </a:solidFill>
              </a:defRPr>
            </a:lvl4pPr>
            <a:lvl5pPr lvl="4" algn="ctr" rtl="0">
              <a:spcBef>
                <a:spcPts val="0"/>
              </a:spcBef>
              <a:spcAft>
                <a:spcPts val="0"/>
              </a:spcAft>
              <a:buClr>
                <a:schemeClr val="lt1"/>
              </a:buClr>
              <a:buSzPts val="2100"/>
              <a:buNone/>
              <a:defRPr sz="2100">
                <a:solidFill>
                  <a:schemeClr val="lt1"/>
                </a:solidFill>
              </a:defRPr>
            </a:lvl5pPr>
            <a:lvl6pPr lvl="5" algn="ctr" rtl="0">
              <a:spcBef>
                <a:spcPts val="0"/>
              </a:spcBef>
              <a:spcAft>
                <a:spcPts val="0"/>
              </a:spcAft>
              <a:buClr>
                <a:schemeClr val="lt1"/>
              </a:buClr>
              <a:buSzPts val="2100"/>
              <a:buNone/>
              <a:defRPr sz="2100">
                <a:solidFill>
                  <a:schemeClr val="lt1"/>
                </a:solidFill>
              </a:defRPr>
            </a:lvl6pPr>
            <a:lvl7pPr lvl="6" algn="ctr" rtl="0">
              <a:spcBef>
                <a:spcPts val="0"/>
              </a:spcBef>
              <a:spcAft>
                <a:spcPts val="0"/>
              </a:spcAft>
              <a:buClr>
                <a:schemeClr val="lt1"/>
              </a:buClr>
              <a:buSzPts val="2100"/>
              <a:buNone/>
              <a:defRPr sz="2100">
                <a:solidFill>
                  <a:schemeClr val="lt1"/>
                </a:solidFill>
              </a:defRPr>
            </a:lvl7pPr>
            <a:lvl8pPr lvl="7" algn="ctr" rtl="0">
              <a:spcBef>
                <a:spcPts val="0"/>
              </a:spcBef>
              <a:spcAft>
                <a:spcPts val="0"/>
              </a:spcAft>
              <a:buClr>
                <a:schemeClr val="lt1"/>
              </a:buClr>
              <a:buSzPts val="2100"/>
              <a:buNone/>
              <a:defRPr sz="2100">
                <a:solidFill>
                  <a:schemeClr val="lt1"/>
                </a:solidFill>
              </a:defRPr>
            </a:lvl8pPr>
            <a:lvl9pPr lvl="8" algn="ctr" rtl="0">
              <a:spcBef>
                <a:spcPts val="0"/>
              </a:spcBef>
              <a:spcAft>
                <a:spcPts val="0"/>
              </a:spcAft>
              <a:buClr>
                <a:schemeClr val="lt1"/>
              </a:buClr>
              <a:buSzPts val="2100"/>
              <a:buNone/>
              <a:defRPr sz="2100">
                <a:solidFill>
                  <a:schemeClr val="lt1"/>
                </a:solidFill>
              </a:defRPr>
            </a:lvl9pPr>
          </a:lstStyle>
          <a:p/>
        </p:txBody>
      </p:sp>
      <p:sp>
        <p:nvSpPr>
          <p:cNvPr id="60" name="Google Shape;60;p16"/>
          <p:cNvSpPr txBox="1"/>
          <p:nvPr>
            <p:ph type="subTitle" idx="1"/>
          </p:nvPr>
        </p:nvSpPr>
        <p:spPr>
          <a:xfrm>
            <a:off x="2655600" y="2685025"/>
            <a:ext cx="3832800" cy="7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Font typeface="Advent Pro Medium" panose="02000506040000020004"/>
              <a:buNone/>
              <a:defRPr sz="16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TITLE_1_2_1">
    <p:bg>
      <p:bgPr>
        <a:blipFill>
          <a:blip r:embed="rId2"/>
          <a:stretch>
            <a:fillRect/>
          </a:stretch>
        </a:blipFill>
        <a:effectLst/>
      </p:bgPr>
    </p:bg>
    <p:spTree>
      <p:nvGrpSpPr>
        <p:cNvPr id="61" name="Shape 61"/>
        <p:cNvGrpSpPr/>
        <p:nvPr/>
      </p:nvGrpSpPr>
      <p:grpSpPr>
        <a:xfrm>
          <a:off x="0" y="0"/>
          <a:ext cx="0" cy="0"/>
          <a:chOff x="0" y="0"/>
          <a:chExt cx="0" cy="0"/>
        </a:xfrm>
      </p:grpSpPr>
      <p:sp>
        <p:nvSpPr>
          <p:cNvPr id="62" name="Google Shape;62;p17"/>
          <p:cNvSpPr txBox="1"/>
          <p:nvPr>
            <p:ph type="ctrTitle"/>
          </p:nvPr>
        </p:nvSpPr>
        <p:spPr>
          <a:xfrm>
            <a:off x="2337450" y="2930608"/>
            <a:ext cx="4469100" cy="705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100"/>
              <a:buNone/>
              <a:defRPr sz="2100">
                <a:solidFill>
                  <a:schemeClr val="lt1"/>
                </a:solidFill>
              </a:defRPr>
            </a:lvl1pPr>
            <a:lvl2pPr lvl="1" algn="ctr" rtl="0">
              <a:spcBef>
                <a:spcPts val="0"/>
              </a:spcBef>
              <a:spcAft>
                <a:spcPts val="0"/>
              </a:spcAft>
              <a:buClr>
                <a:schemeClr val="lt1"/>
              </a:buClr>
              <a:buSzPts val="2100"/>
              <a:buNone/>
              <a:defRPr sz="2100">
                <a:solidFill>
                  <a:schemeClr val="lt1"/>
                </a:solidFill>
              </a:defRPr>
            </a:lvl2pPr>
            <a:lvl3pPr lvl="2" algn="ctr" rtl="0">
              <a:spcBef>
                <a:spcPts val="0"/>
              </a:spcBef>
              <a:spcAft>
                <a:spcPts val="0"/>
              </a:spcAft>
              <a:buClr>
                <a:schemeClr val="lt1"/>
              </a:buClr>
              <a:buSzPts val="2100"/>
              <a:buNone/>
              <a:defRPr sz="2100">
                <a:solidFill>
                  <a:schemeClr val="lt1"/>
                </a:solidFill>
              </a:defRPr>
            </a:lvl3pPr>
            <a:lvl4pPr lvl="3" algn="ctr" rtl="0">
              <a:spcBef>
                <a:spcPts val="0"/>
              </a:spcBef>
              <a:spcAft>
                <a:spcPts val="0"/>
              </a:spcAft>
              <a:buClr>
                <a:schemeClr val="lt1"/>
              </a:buClr>
              <a:buSzPts val="2100"/>
              <a:buNone/>
              <a:defRPr sz="2100">
                <a:solidFill>
                  <a:schemeClr val="lt1"/>
                </a:solidFill>
              </a:defRPr>
            </a:lvl4pPr>
            <a:lvl5pPr lvl="4" algn="ctr" rtl="0">
              <a:spcBef>
                <a:spcPts val="0"/>
              </a:spcBef>
              <a:spcAft>
                <a:spcPts val="0"/>
              </a:spcAft>
              <a:buClr>
                <a:schemeClr val="lt1"/>
              </a:buClr>
              <a:buSzPts val="2100"/>
              <a:buNone/>
              <a:defRPr sz="2100">
                <a:solidFill>
                  <a:schemeClr val="lt1"/>
                </a:solidFill>
              </a:defRPr>
            </a:lvl5pPr>
            <a:lvl6pPr lvl="5" algn="ctr" rtl="0">
              <a:spcBef>
                <a:spcPts val="0"/>
              </a:spcBef>
              <a:spcAft>
                <a:spcPts val="0"/>
              </a:spcAft>
              <a:buClr>
                <a:schemeClr val="lt1"/>
              </a:buClr>
              <a:buSzPts val="2100"/>
              <a:buNone/>
              <a:defRPr sz="2100">
                <a:solidFill>
                  <a:schemeClr val="lt1"/>
                </a:solidFill>
              </a:defRPr>
            </a:lvl6pPr>
            <a:lvl7pPr lvl="6" algn="ctr" rtl="0">
              <a:spcBef>
                <a:spcPts val="0"/>
              </a:spcBef>
              <a:spcAft>
                <a:spcPts val="0"/>
              </a:spcAft>
              <a:buClr>
                <a:schemeClr val="lt1"/>
              </a:buClr>
              <a:buSzPts val="2100"/>
              <a:buNone/>
              <a:defRPr sz="2100">
                <a:solidFill>
                  <a:schemeClr val="lt1"/>
                </a:solidFill>
              </a:defRPr>
            </a:lvl7pPr>
            <a:lvl8pPr lvl="7" algn="ctr" rtl="0">
              <a:spcBef>
                <a:spcPts val="0"/>
              </a:spcBef>
              <a:spcAft>
                <a:spcPts val="0"/>
              </a:spcAft>
              <a:buClr>
                <a:schemeClr val="lt1"/>
              </a:buClr>
              <a:buSzPts val="2100"/>
              <a:buNone/>
              <a:defRPr sz="2100">
                <a:solidFill>
                  <a:schemeClr val="lt1"/>
                </a:solidFill>
              </a:defRPr>
            </a:lvl8pPr>
            <a:lvl9pPr lvl="8" algn="ctr" rtl="0">
              <a:spcBef>
                <a:spcPts val="0"/>
              </a:spcBef>
              <a:spcAft>
                <a:spcPts val="0"/>
              </a:spcAft>
              <a:buClr>
                <a:schemeClr val="lt1"/>
              </a:buClr>
              <a:buSzPts val="2100"/>
              <a:buNone/>
              <a:defRPr sz="2100">
                <a:solidFill>
                  <a:schemeClr val="lt1"/>
                </a:solidFill>
              </a:defRPr>
            </a:lvl9pPr>
          </a:lstStyle>
          <a:p/>
        </p:txBody>
      </p:sp>
      <p:sp>
        <p:nvSpPr>
          <p:cNvPr id="63" name="Google Shape;63;p17"/>
          <p:cNvSpPr txBox="1"/>
          <p:nvPr>
            <p:ph type="subTitle" idx="1"/>
          </p:nvPr>
        </p:nvSpPr>
        <p:spPr>
          <a:xfrm>
            <a:off x="3667050" y="3931762"/>
            <a:ext cx="1809900" cy="324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600"/>
              <a:buFont typeface="Advent Pro Medium" panose="02000506040000020004"/>
              <a:buNone/>
              <a:defRPr sz="16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wo Columns">
  <p:cSld name="TITLE_1_1_1">
    <p:bg>
      <p:bgPr>
        <a:blipFill>
          <a:blip r:embed="rId2"/>
          <a:stretch>
            <a:fillRect/>
          </a:stretch>
        </a:blipFill>
        <a:effectLst/>
      </p:bgPr>
    </p:bg>
    <p:spTree>
      <p:nvGrpSpPr>
        <p:cNvPr id="64" name="Shape 64"/>
        <p:cNvGrpSpPr/>
        <p:nvPr/>
      </p:nvGrpSpPr>
      <p:grpSpPr>
        <a:xfrm>
          <a:off x="0" y="0"/>
          <a:ext cx="0" cy="0"/>
          <a:chOff x="0" y="0"/>
          <a:chExt cx="0" cy="0"/>
        </a:xfrm>
      </p:grpSpPr>
      <p:sp>
        <p:nvSpPr>
          <p:cNvPr id="65" name="Google Shape;65;p18"/>
          <p:cNvSpPr txBox="1"/>
          <p:nvPr>
            <p:ph type="ctrTitle"/>
          </p:nvPr>
        </p:nvSpPr>
        <p:spPr>
          <a:xfrm>
            <a:off x="1579566" y="2310425"/>
            <a:ext cx="2233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66" name="Google Shape;66;p18"/>
          <p:cNvSpPr txBox="1"/>
          <p:nvPr>
            <p:ph type="subTitle" idx="1"/>
          </p:nvPr>
        </p:nvSpPr>
        <p:spPr>
          <a:xfrm>
            <a:off x="1579566" y="2737081"/>
            <a:ext cx="2233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67" name="Google Shape;67;p18"/>
          <p:cNvSpPr txBox="1"/>
          <p:nvPr>
            <p:ph type="ctrTitle" idx="2"/>
          </p:nvPr>
        </p:nvSpPr>
        <p:spPr>
          <a:xfrm>
            <a:off x="5330934" y="2310425"/>
            <a:ext cx="2233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68" name="Google Shape;68;p18"/>
          <p:cNvSpPr txBox="1"/>
          <p:nvPr>
            <p:ph type="subTitle" idx="3"/>
          </p:nvPr>
        </p:nvSpPr>
        <p:spPr>
          <a:xfrm>
            <a:off x="5330934" y="2737081"/>
            <a:ext cx="2233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69" name="Google Shape;69;p18"/>
          <p:cNvSpPr txBox="1"/>
          <p:nvPr>
            <p:ph type="title" idx="4"/>
          </p:nvPr>
        </p:nvSpPr>
        <p:spPr>
          <a:xfrm>
            <a:off x="817800" y="444350"/>
            <a:ext cx="4137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One Column">
  <p:cSld name="TITLE_1_1_1_2">
    <p:bg>
      <p:bgPr>
        <a:blipFill>
          <a:blip r:embed="rId2"/>
          <a:stretch>
            <a:fillRect/>
          </a:stretch>
        </a:blipFill>
        <a:effectLst/>
      </p:bgPr>
    </p:bg>
    <p:spTree>
      <p:nvGrpSpPr>
        <p:cNvPr id="70" name="Shape 70"/>
        <p:cNvGrpSpPr/>
        <p:nvPr/>
      </p:nvGrpSpPr>
      <p:grpSpPr>
        <a:xfrm>
          <a:off x="0" y="0"/>
          <a:ext cx="0" cy="0"/>
          <a:chOff x="0" y="0"/>
          <a:chExt cx="0" cy="0"/>
        </a:xfrm>
      </p:grpSpPr>
      <p:sp>
        <p:nvSpPr>
          <p:cNvPr id="71" name="Google Shape;71;p19"/>
          <p:cNvSpPr txBox="1"/>
          <p:nvPr>
            <p:ph type="ctrTitle"/>
          </p:nvPr>
        </p:nvSpPr>
        <p:spPr>
          <a:xfrm>
            <a:off x="3198148" y="2331450"/>
            <a:ext cx="2747700" cy="776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3600"/>
              <a:buNone/>
              <a:defRPr sz="36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p:txBody>
      </p:sp>
      <p:sp>
        <p:nvSpPr>
          <p:cNvPr id="72" name="Google Shape;72;p19"/>
          <p:cNvSpPr txBox="1"/>
          <p:nvPr>
            <p:ph type="subTitle" idx="1"/>
          </p:nvPr>
        </p:nvSpPr>
        <p:spPr>
          <a:xfrm>
            <a:off x="3455259" y="3027581"/>
            <a:ext cx="2233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73" name="Google Shape;73;p19"/>
          <p:cNvSpPr txBox="1"/>
          <p:nvPr>
            <p:ph type="title" idx="2"/>
          </p:nvPr>
        </p:nvSpPr>
        <p:spPr>
          <a:xfrm>
            <a:off x="817800" y="444350"/>
            <a:ext cx="4137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Two Columns 1">
  <p:cSld name="TITLE_1_1_1_1">
    <p:bg>
      <p:bgPr>
        <a:blipFill>
          <a:blip r:embed="rId2"/>
          <a:stretch>
            <a:fillRect/>
          </a:stretch>
        </a:blipFill>
        <a:effectLst/>
      </p:bgPr>
    </p:bg>
    <p:spTree>
      <p:nvGrpSpPr>
        <p:cNvPr id="74" name="Shape 74"/>
        <p:cNvGrpSpPr/>
        <p:nvPr/>
      </p:nvGrpSpPr>
      <p:grpSpPr>
        <a:xfrm>
          <a:off x="0" y="0"/>
          <a:ext cx="0" cy="0"/>
          <a:chOff x="0" y="0"/>
          <a:chExt cx="0" cy="0"/>
        </a:xfrm>
      </p:grpSpPr>
      <p:sp>
        <p:nvSpPr>
          <p:cNvPr id="75" name="Google Shape;75;p20"/>
          <p:cNvSpPr txBox="1"/>
          <p:nvPr>
            <p:ph type="ctrTitle"/>
          </p:nvPr>
        </p:nvSpPr>
        <p:spPr>
          <a:xfrm>
            <a:off x="893774" y="2310425"/>
            <a:ext cx="18798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76" name="Google Shape;76;p20"/>
          <p:cNvSpPr txBox="1"/>
          <p:nvPr>
            <p:ph type="subTitle" idx="1"/>
          </p:nvPr>
        </p:nvSpPr>
        <p:spPr>
          <a:xfrm>
            <a:off x="893774" y="2737079"/>
            <a:ext cx="18798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77" name="Google Shape;77;p20"/>
          <p:cNvSpPr txBox="1"/>
          <p:nvPr>
            <p:ph type="title" idx="2"/>
          </p:nvPr>
        </p:nvSpPr>
        <p:spPr>
          <a:xfrm>
            <a:off x="817800" y="444350"/>
            <a:ext cx="4137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78" name="Google Shape;78;p20"/>
          <p:cNvSpPr txBox="1"/>
          <p:nvPr>
            <p:ph type="ctrTitle" idx="3"/>
          </p:nvPr>
        </p:nvSpPr>
        <p:spPr>
          <a:xfrm>
            <a:off x="3632099" y="2310425"/>
            <a:ext cx="18798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79" name="Google Shape;79;p20"/>
          <p:cNvSpPr txBox="1"/>
          <p:nvPr>
            <p:ph type="subTitle" idx="4"/>
          </p:nvPr>
        </p:nvSpPr>
        <p:spPr>
          <a:xfrm>
            <a:off x="3632099" y="2737079"/>
            <a:ext cx="18798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80" name="Google Shape;80;p20"/>
          <p:cNvSpPr txBox="1"/>
          <p:nvPr>
            <p:ph type="ctrTitle" idx="5"/>
          </p:nvPr>
        </p:nvSpPr>
        <p:spPr>
          <a:xfrm>
            <a:off x="6370424" y="2310425"/>
            <a:ext cx="18798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81" name="Google Shape;81;p20"/>
          <p:cNvSpPr txBox="1"/>
          <p:nvPr>
            <p:ph type="subTitle" idx="6"/>
          </p:nvPr>
        </p:nvSpPr>
        <p:spPr>
          <a:xfrm>
            <a:off x="6370424" y="2737079"/>
            <a:ext cx="18798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blipFill>
          <a:blip r:embed="rId2"/>
          <a:stretch>
            <a:fillRect/>
          </a:stretch>
        </a:blipFill>
        <a:effectLst/>
      </p:bgPr>
    </p:bg>
    <p:spTree>
      <p:nvGrpSpPr>
        <p:cNvPr id="11" name="Shape 11"/>
        <p:cNvGrpSpPr/>
        <p:nvPr/>
      </p:nvGrpSpPr>
      <p:grpSpPr>
        <a:xfrm>
          <a:off x="0" y="0"/>
          <a:ext cx="0" cy="0"/>
          <a:chOff x="0" y="0"/>
          <a:chExt cx="0" cy="0"/>
        </a:xfrm>
      </p:grpSpPr>
      <p:sp>
        <p:nvSpPr>
          <p:cNvPr id="12" name="Google Shape;12;p3"/>
          <p:cNvSpPr txBox="1"/>
          <p:nvPr>
            <p:ph type="title"/>
          </p:nvPr>
        </p:nvSpPr>
        <p:spPr>
          <a:xfrm>
            <a:off x="4507525" y="1913225"/>
            <a:ext cx="3641100" cy="8418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3" name="Google Shape;13;p3"/>
          <p:cNvSpPr txBox="1"/>
          <p:nvPr>
            <p:ph type="subTitle" idx="1"/>
          </p:nvPr>
        </p:nvSpPr>
        <p:spPr>
          <a:xfrm>
            <a:off x="5152530" y="2755028"/>
            <a:ext cx="2996100" cy="924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Font typeface="Advent Pro Medium" panose="02000506040000020004"/>
              <a:buNone/>
              <a:defRPr sz="16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r" rtl="0">
              <a:lnSpc>
                <a:spcPct val="100000"/>
              </a:lnSpc>
              <a:spcBef>
                <a:spcPts val="0"/>
              </a:spcBef>
              <a:spcAft>
                <a:spcPts val="0"/>
              </a:spcAft>
              <a:buClr>
                <a:schemeClr val="lt1"/>
              </a:buClr>
              <a:buSzPts val="2800"/>
              <a:buNone/>
              <a:defRPr sz="2800">
                <a:solidFill>
                  <a:schemeClr val="lt1"/>
                </a:solidFill>
              </a:defRPr>
            </a:lvl2pPr>
            <a:lvl3pPr lvl="2" algn="r" rtl="0">
              <a:lnSpc>
                <a:spcPct val="100000"/>
              </a:lnSpc>
              <a:spcBef>
                <a:spcPts val="0"/>
              </a:spcBef>
              <a:spcAft>
                <a:spcPts val="0"/>
              </a:spcAft>
              <a:buClr>
                <a:schemeClr val="lt1"/>
              </a:buClr>
              <a:buSzPts val="2800"/>
              <a:buNone/>
              <a:defRPr sz="2800">
                <a:solidFill>
                  <a:schemeClr val="lt1"/>
                </a:solidFill>
              </a:defRPr>
            </a:lvl3pPr>
            <a:lvl4pPr lvl="3" algn="r" rtl="0">
              <a:lnSpc>
                <a:spcPct val="100000"/>
              </a:lnSpc>
              <a:spcBef>
                <a:spcPts val="0"/>
              </a:spcBef>
              <a:spcAft>
                <a:spcPts val="0"/>
              </a:spcAft>
              <a:buClr>
                <a:schemeClr val="lt1"/>
              </a:buClr>
              <a:buSzPts val="2800"/>
              <a:buNone/>
              <a:defRPr sz="2800">
                <a:solidFill>
                  <a:schemeClr val="lt1"/>
                </a:solidFill>
              </a:defRPr>
            </a:lvl4pPr>
            <a:lvl5pPr lvl="4" algn="r" rtl="0">
              <a:lnSpc>
                <a:spcPct val="100000"/>
              </a:lnSpc>
              <a:spcBef>
                <a:spcPts val="0"/>
              </a:spcBef>
              <a:spcAft>
                <a:spcPts val="0"/>
              </a:spcAft>
              <a:buClr>
                <a:schemeClr val="lt1"/>
              </a:buClr>
              <a:buSzPts val="2800"/>
              <a:buNone/>
              <a:defRPr sz="2800">
                <a:solidFill>
                  <a:schemeClr val="lt1"/>
                </a:solidFill>
              </a:defRPr>
            </a:lvl5pPr>
            <a:lvl6pPr lvl="5" algn="r" rtl="0">
              <a:lnSpc>
                <a:spcPct val="100000"/>
              </a:lnSpc>
              <a:spcBef>
                <a:spcPts val="0"/>
              </a:spcBef>
              <a:spcAft>
                <a:spcPts val="0"/>
              </a:spcAft>
              <a:buClr>
                <a:schemeClr val="lt1"/>
              </a:buClr>
              <a:buSzPts val="2800"/>
              <a:buNone/>
              <a:defRPr sz="2800">
                <a:solidFill>
                  <a:schemeClr val="lt1"/>
                </a:solidFill>
              </a:defRPr>
            </a:lvl6pPr>
            <a:lvl7pPr lvl="6" algn="r" rtl="0">
              <a:lnSpc>
                <a:spcPct val="100000"/>
              </a:lnSpc>
              <a:spcBef>
                <a:spcPts val="0"/>
              </a:spcBef>
              <a:spcAft>
                <a:spcPts val="0"/>
              </a:spcAft>
              <a:buClr>
                <a:schemeClr val="lt1"/>
              </a:buClr>
              <a:buSzPts val="2800"/>
              <a:buNone/>
              <a:defRPr sz="2800">
                <a:solidFill>
                  <a:schemeClr val="lt1"/>
                </a:solidFill>
              </a:defRPr>
            </a:lvl7pPr>
            <a:lvl8pPr lvl="7" algn="r" rtl="0">
              <a:lnSpc>
                <a:spcPct val="100000"/>
              </a:lnSpc>
              <a:spcBef>
                <a:spcPts val="0"/>
              </a:spcBef>
              <a:spcAft>
                <a:spcPts val="0"/>
              </a:spcAft>
              <a:buClr>
                <a:schemeClr val="lt1"/>
              </a:buClr>
              <a:buSzPts val="2800"/>
              <a:buNone/>
              <a:defRPr sz="2800">
                <a:solidFill>
                  <a:schemeClr val="lt1"/>
                </a:solidFill>
              </a:defRPr>
            </a:lvl8pPr>
            <a:lvl9pPr lvl="8" algn="r" rtl="0">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One Column 1 ">
  <p:cSld name="TITLE_1_1_1_1_2">
    <p:bg>
      <p:bgPr>
        <a:blipFill>
          <a:blip r:embed="rId2"/>
          <a:stretch>
            <a:fillRect/>
          </a:stretch>
        </a:blipFill>
        <a:effectLst/>
      </p:bgPr>
    </p:bg>
    <p:spTree>
      <p:nvGrpSpPr>
        <p:cNvPr id="82" name="Shape 82"/>
        <p:cNvGrpSpPr/>
        <p:nvPr/>
      </p:nvGrpSpPr>
      <p:grpSpPr>
        <a:xfrm>
          <a:off x="0" y="0"/>
          <a:ext cx="0" cy="0"/>
          <a:chOff x="0" y="0"/>
          <a:chExt cx="0" cy="0"/>
        </a:xfrm>
      </p:grpSpPr>
      <p:sp>
        <p:nvSpPr>
          <p:cNvPr id="83" name="Google Shape;83;p21"/>
          <p:cNvSpPr txBox="1"/>
          <p:nvPr>
            <p:ph type="title"/>
          </p:nvPr>
        </p:nvSpPr>
        <p:spPr>
          <a:xfrm>
            <a:off x="817800" y="444350"/>
            <a:ext cx="4137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4" name="Google Shape;84;p21"/>
          <p:cNvSpPr txBox="1"/>
          <p:nvPr>
            <p:ph type="ctrTitle" idx="2"/>
          </p:nvPr>
        </p:nvSpPr>
        <p:spPr>
          <a:xfrm>
            <a:off x="3198148" y="3169650"/>
            <a:ext cx="2747700" cy="776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36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p:txBody>
      </p:sp>
      <p:sp>
        <p:nvSpPr>
          <p:cNvPr id="85" name="Google Shape;85;p21"/>
          <p:cNvSpPr txBox="1"/>
          <p:nvPr>
            <p:ph type="subTitle" idx="1"/>
          </p:nvPr>
        </p:nvSpPr>
        <p:spPr>
          <a:xfrm>
            <a:off x="3455259" y="2113181"/>
            <a:ext cx="2233500" cy="823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text 2">
  <p:cSld name="TITLE_1_3">
    <p:bg>
      <p:bgPr>
        <a:blipFill>
          <a:blip r:embed="rId2"/>
          <a:stretch>
            <a:fillRect/>
          </a:stretch>
        </a:blipFill>
        <a:effectLst/>
      </p:bgPr>
    </p:bg>
    <p:spTree>
      <p:nvGrpSpPr>
        <p:cNvPr id="86" name="Shape 86"/>
        <p:cNvGrpSpPr/>
        <p:nvPr/>
      </p:nvGrpSpPr>
      <p:grpSpPr>
        <a:xfrm>
          <a:off x="0" y="0"/>
          <a:ext cx="0" cy="0"/>
          <a:chOff x="0" y="0"/>
          <a:chExt cx="0" cy="0"/>
        </a:xfrm>
      </p:grpSpPr>
      <p:sp>
        <p:nvSpPr>
          <p:cNvPr id="87" name="Google Shape;87;p22"/>
          <p:cNvSpPr txBox="1"/>
          <p:nvPr>
            <p:ph type="ctrTitle"/>
          </p:nvPr>
        </p:nvSpPr>
        <p:spPr>
          <a:xfrm>
            <a:off x="2320185" y="725025"/>
            <a:ext cx="5756400" cy="705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4800"/>
              <a:buNone/>
              <a:defRPr sz="4800">
                <a:solidFill>
                  <a:schemeClr val="lt1"/>
                </a:solidFill>
              </a:defRPr>
            </a:lvl1pPr>
            <a:lvl2pPr lvl="1" algn="r" rtl="0">
              <a:spcBef>
                <a:spcPts val="0"/>
              </a:spcBef>
              <a:spcAft>
                <a:spcPts val="0"/>
              </a:spcAft>
              <a:buClr>
                <a:schemeClr val="lt1"/>
              </a:buClr>
              <a:buSzPts val="4800"/>
              <a:buNone/>
              <a:defRPr sz="4800">
                <a:solidFill>
                  <a:schemeClr val="lt1"/>
                </a:solidFill>
              </a:defRPr>
            </a:lvl2pPr>
            <a:lvl3pPr lvl="2" algn="r" rtl="0">
              <a:spcBef>
                <a:spcPts val="0"/>
              </a:spcBef>
              <a:spcAft>
                <a:spcPts val="0"/>
              </a:spcAft>
              <a:buClr>
                <a:schemeClr val="lt1"/>
              </a:buClr>
              <a:buSzPts val="4800"/>
              <a:buNone/>
              <a:defRPr sz="4800">
                <a:solidFill>
                  <a:schemeClr val="lt1"/>
                </a:solidFill>
              </a:defRPr>
            </a:lvl3pPr>
            <a:lvl4pPr lvl="3" algn="r" rtl="0">
              <a:spcBef>
                <a:spcPts val="0"/>
              </a:spcBef>
              <a:spcAft>
                <a:spcPts val="0"/>
              </a:spcAft>
              <a:buClr>
                <a:schemeClr val="lt1"/>
              </a:buClr>
              <a:buSzPts val="4800"/>
              <a:buNone/>
              <a:defRPr sz="4800">
                <a:solidFill>
                  <a:schemeClr val="lt1"/>
                </a:solidFill>
              </a:defRPr>
            </a:lvl4pPr>
            <a:lvl5pPr lvl="4" algn="r" rtl="0">
              <a:spcBef>
                <a:spcPts val="0"/>
              </a:spcBef>
              <a:spcAft>
                <a:spcPts val="0"/>
              </a:spcAft>
              <a:buClr>
                <a:schemeClr val="lt1"/>
              </a:buClr>
              <a:buSzPts val="4800"/>
              <a:buNone/>
              <a:defRPr sz="4800">
                <a:solidFill>
                  <a:schemeClr val="lt1"/>
                </a:solidFill>
              </a:defRPr>
            </a:lvl5pPr>
            <a:lvl6pPr lvl="5" algn="r" rtl="0">
              <a:spcBef>
                <a:spcPts val="0"/>
              </a:spcBef>
              <a:spcAft>
                <a:spcPts val="0"/>
              </a:spcAft>
              <a:buClr>
                <a:schemeClr val="lt1"/>
              </a:buClr>
              <a:buSzPts val="4800"/>
              <a:buNone/>
              <a:defRPr sz="4800">
                <a:solidFill>
                  <a:schemeClr val="lt1"/>
                </a:solidFill>
              </a:defRPr>
            </a:lvl6pPr>
            <a:lvl7pPr lvl="6" algn="r" rtl="0">
              <a:spcBef>
                <a:spcPts val="0"/>
              </a:spcBef>
              <a:spcAft>
                <a:spcPts val="0"/>
              </a:spcAft>
              <a:buClr>
                <a:schemeClr val="lt1"/>
              </a:buClr>
              <a:buSzPts val="4800"/>
              <a:buNone/>
              <a:defRPr sz="4800">
                <a:solidFill>
                  <a:schemeClr val="lt1"/>
                </a:solidFill>
              </a:defRPr>
            </a:lvl7pPr>
            <a:lvl8pPr lvl="7" algn="r" rtl="0">
              <a:spcBef>
                <a:spcPts val="0"/>
              </a:spcBef>
              <a:spcAft>
                <a:spcPts val="0"/>
              </a:spcAft>
              <a:buClr>
                <a:schemeClr val="lt1"/>
              </a:buClr>
              <a:buSzPts val="4800"/>
              <a:buNone/>
              <a:defRPr sz="4800">
                <a:solidFill>
                  <a:schemeClr val="lt1"/>
                </a:solidFill>
              </a:defRPr>
            </a:lvl8pPr>
            <a:lvl9pPr lvl="8" algn="r" rtl="0">
              <a:spcBef>
                <a:spcPts val="0"/>
              </a:spcBef>
              <a:spcAft>
                <a:spcPts val="0"/>
              </a:spcAft>
              <a:buClr>
                <a:schemeClr val="lt1"/>
              </a:buClr>
              <a:buSzPts val="4800"/>
              <a:buNone/>
              <a:defRPr sz="4800">
                <a:solidFill>
                  <a:schemeClr val="lt1"/>
                </a:solidFill>
              </a:defRPr>
            </a:lvl9pPr>
          </a:lstStyle>
          <a:p/>
        </p:txBody>
      </p:sp>
      <p:sp>
        <p:nvSpPr>
          <p:cNvPr id="88" name="Google Shape;88;p22"/>
          <p:cNvSpPr txBox="1"/>
          <p:nvPr>
            <p:ph type="subTitle" idx="1"/>
          </p:nvPr>
        </p:nvSpPr>
        <p:spPr>
          <a:xfrm>
            <a:off x="4788275" y="1443900"/>
            <a:ext cx="3288300" cy="414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800"/>
              <a:buFont typeface="Advent Pro Medium" panose="02000506040000020004"/>
              <a:buNone/>
              <a:defRPr>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r" rtl="0">
              <a:lnSpc>
                <a:spcPct val="100000"/>
              </a:lnSpc>
              <a:spcBef>
                <a:spcPts val="0"/>
              </a:spcBef>
              <a:spcAft>
                <a:spcPts val="0"/>
              </a:spcAft>
              <a:buClr>
                <a:schemeClr val="lt1"/>
              </a:buClr>
              <a:buSzPts val="2800"/>
              <a:buNone/>
              <a:defRPr sz="2800">
                <a:solidFill>
                  <a:schemeClr val="lt1"/>
                </a:solidFill>
              </a:defRPr>
            </a:lvl2pPr>
            <a:lvl3pPr lvl="2" algn="r" rtl="0">
              <a:lnSpc>
                <a:spcPct val="100000"/>
              </a:lnSpc>
              <a:spcBef>
                <a:spcPts val="0"/>
              </a:spcBef>
              <a:spcAft>
                <a:spcPts val="0"/>
              </a:spcAft>
              <a:buClr>
                <a:schemeClr val="lt1"/>
              </a:buClr>
              <a:buSzPts val="2800"/>
              <a:buNone/>
              <a:defRPr sz="2800">
                <a:solidFill>
                  <a:schemeClr val="lt1"/>
                </a:solidFill>
              </a:defRPr>
            </a:lvl3pPr>
            <a:lvl4pPr lvl="3" algn="r" rtl="0">
              <a:lnSpc>
                <a:spcPct val="100000"/>
              </a:lnSpc>
              <a:spcBef>
                <a:spcPts val="0"/>
              </a:spcBef>
              <a:spcAft>
                <a:spcPts val="0"/>
              </a:spcAft>
              <a:buClr>
                <a:schemeClr val="lt1"/>
              </a:buClr>
              <a:buSzPts val="2800"/>
              <a:buNone/>
              <a:defRPr sz="2800">
                <a:solidFill>
                  <a:schemeClr val="lt1"/>
                </a:solidFill>
              </a:defRPr>
            </a:lvl4pPr>
            <a:lvl5pPr lvl="4" algn="r" rtl="0">
              <a:lnSpc>
                <a:spcPct val="100000"/>
              </a:lnSpc>
              <a:spcBef>
                <a:spcPts val="0"/>
              </a:spcBef>
              <a:spcAft>
                <a:spcPts val="0"/>
              </a:spcAft>
              <a:buClr>
                <a:schemeClr val="lt1"/>
              </a:buClr>
              <a:buSzPts val="2800"/>
              <a:buNone/>
              <a:defRPr sz="2800">
                <a:solidFill>
                  <a:schemeClr val="lt1"/>
                </a:solidFill>
              </a:defRPr>
            </a:lvl5pPr>
            <a:lvl6pPr lvl="5" algn="r" rtl="0">
              <a:lnSpc>
                <a:spcPct val="100000"/>
              </a:lnSpc>
              <a:spcBef>
                <a:spcPts val="0"/>
              </a:spcBef>
              <a:spcAft>
                <a:spcPts val="0"/>
              </a:spcAft>
              <a:buClr>
                <a:schemeClr val="lt1"/>
              </a:buClr>
              <a:buSzPts val="2800"/>
              <a:buNone/>
              <a:defRPr sz="2800">
                <a:solidFill>
                  <a:schemeClr val="lt1"/>
                </a:solidFill>
              </a:defRPr>
            </a:lvl6pPr>
            <a:lvl7pPr lvl="6" algn="r" rtl="0">
              <a:lnSpc>
                <a:spcPct val="100000"/>
              </a:lnSpc>
              <a:spcBef>
                <a:spcPts val="0"/>
              </a:spcBef>
              <a:spcAft>
                <a:spcPts val="0"/>
              </a:spcAft>
              <a:buClr>
                <a:schemeClr val="lt1"/>
              </a:buClr>
              <a:buSzPts val="2800"/>
              <a:buNone/>
              <a:defRPr sz="2800">
                <a:solidFill>
                  <a:schemeClr val="lt1"/>
                </a:solidFill>
              </a:defRPr>
            </a:lvl7pPr>
            <a:lvl8pPr lvl="7" algn="r" rtl="0">
              <a:lnSpc>
                <a:spcPct val="100000"/>
              </a:lnSpc>
              <a:spcBef>
                <a:spcPts val="0"/>
              </a:spcBef>
              <a:spcAft>
                <a:spcPts val="0"/>
              </a:spcAft>
              <a:buClr>
                <a:schemeClr val="lt1"/>
              </a:buClr>
              <a:buSzPts val="2800"/>
              <a:buNone/>
              <a:defRPr sz="2800">
                <a:solidFill>
                  <a:schemeClr val="lt1"/>
                </a:solidFill>
              </a:defRPr>
            </a:lvl8pPr>
            <a:lvl9pPr lvl="8" algn="r" rtl="0">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Design">
  <p:cSld name="TITLE_ONLY_1">
    <p:bg>
      <p:bgPr>
        <a:blipFill>
          <a:blip r:embed="rId2"/>
          <a:stretch>
            <a:fillRect/>
          </a:stretch>
        </a:blipFill>
        <a:effectLst/>
      </p:bgPr>
    </p:bg>
    <p:spTree>
      <p:nvGrpSpPr>
        <p:cNvPr id="89" name="Shape 89"/>
        <p:cNvGrpSpPr/>
        <p:nvPr/>
      </p:nvGrpSpPr>
      <p:grpSpPr>
        <a:xfrm>
          <a:off x="0" y="0"/>
          <a:ext cx="0" cy="0"/>
          <a:chOff x="0" y="0"/>
          <a:chExt cx="0" cy="0"/>
        </a:xfrm>
      </p:grpSpPr>
      <p:sp>
        <p:nvSpPr>
          <p:cNvPr id="90" name="Google Shape;90;p23"/>
          <p:cNvSpPr txBox="1"/>
          <p:nvPr>
            <p:ph type="title"/>
          </p:nvPr>
        </p:nvSpPr>
        <p:spPr>
          <a:xfrm>
            <a:off x="817800" y="444350"/>
            <a:ext cx="34173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orrect slide">
  <p:cSld name="CUSTOM">
    <p:bg>
      <p:bgPr>
        <a:blipFill>
          <a:blip r:embed="rId2"/>
          <a:stretch>
            <a:fillRect/>
          </a:stretch>
        </a:blipFill>
        <a:effectLst/>
      </p:bgPr>
    </p:bg>
    <p:spTree>
      <p:nvGrpSpPr>
        <p:cNvPr id="91" name="Shape 91"/>
        <p:cNvGrpSpPr/>
        <p:nvPr/>
      </p:nvGrpSpPr>
      <p:grpSpPr>
        <a:xfrm>
          <a:off x="0" y="0"/>
          <a:ext cx="0" cy="0"/>
          <a:chOff x="0" y="0"/>
          <a:chExt cx="0" cy="0"/>
        </a:xfrm>
      </p:grpSpPr>
      <p:sp>
        <p:nvSpPr>
          <p:cNvPr id="92" name="Google Shape;92;p24"/>
          <p:cNvSpPr txBox="1"/>
          <p:nvPr>
            <p:ph type="title"/>
          </p:nvPr>
        </p:nvSpPr>
        <p:spPr>
          <a:xfrm>
            <a:off x="2454450" y="1574200"/>
            <a:ext cx="4235100" cy="810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Incorrect slide">
  <p:cSld name="CUSTOM_1">
    <p:bg>
      <p:bgPr>
        <a:blipFill>
          <a:blip r:embed="rId2"/>
          <a:stretch>
            <a:fillRect/>
          </a:stretch>
        </a:blipFill>
        <a:effectLst/>
      </p:bgPr>
    </p:bg>
    <p:spTree>
      <p:nvGrpSpPr>
        <p:cNvPr id="93" name="Shape 93"/>
        <p:cNvGrpSpPr/>
        <p:nvPr/>
      </p:nvGrpSpPr>
      <p:grpSpPr>
        <a:xfrm>
          <a:off x="0" y="0"/>
          <a:ext cx="0" cy="0"/>
          <a:chOff x="0" y="0"/>
          <a:chExt cx="0" cy="0"/>
        </a:xfrm>
      </p:grpSpPr>
      <p:sp>
        <p:nvSpPr>
          <p:cNvPr id="94" name="Google Shape;94;p25"/>
          <p:cNvSpPr txBox="1"/>
          <p:nvPr>
            <p:ph type="title"/>
          </p:nvPr>
        </p:nvSpPr>
        <p:spPr>
          <a:xfrm>
            <a:off x="1883550" y="1574200"/>
            <a:ext cx="5376900" cy="810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Design 1">
  <p:cSld name="TITLE_ONLY_1_1">
    <p:bg>
      <p:bgPr>
        <a:blipFill>
          <a:blip r:embed="rId2"/>
          <a:stretch>
            <a:fillRect/>
          </a:stretch>
        </a:blipFill>
        <a:effectLst/>
      </p:bgPr>
    </p:bg>
    <p:spTree>
      <p:nvGrpSpPr>
        <p:cNvPr id="95" name="Shape 95"/>
        <p:cNvGrpSpPr/>
        <p:nvPr/>
      </p:nvGrpSpPr>
      <p:grpSpPr>
        <a:xfrm>
          <a:off x="0" y="0"/>
          <a:ext cx="0" cy="0"/>
          <a:chOff x="0" y="0"/>
          <a:chExt cx="0" cy="0"/>
        </a:xfrm>
      </p:grpSpPr>
      <p:sp>
        <p:nvSpPr>
          <p:cNvPr id="96" name="Google Shape;96;p26"/>
          <p:cNvSpPr txBox="1"/>
          <p:nvPr>
            <p:ph type="title"/>
          </p:nvPr>
        </p:nvSpPr>
        <p:spPr>
          <a:xfrm>
            <a:off x="817800" y="444350"/>
            <a:ext cx="3990600" cy="102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Design 2">
  <p:cSld name="TITLE_ONLY_1_2">
    <p:bg>
      <p:bgPr>
        <a:blipFill>
          <a:blip r:embed="rId2"/>
          <a:stretch>
            <a:fillRect/>
          </a:stretch>
        </a:blipFill>
        <a:effectLst/>
      </p:bgPr>
    </p:bg>
    <p:spTree>
      <p:nvGrpSpPr>
        <p:cNvPr id="97" name="Shape 97"/>
        <p:cNvGrpSpPr/>
        <p:nvPr/>
      </p:nvGrpSpPr>
      <p:grpSpPr>
        <a:xfrm>
          <a:off x="0" y="0"/>
          <a:ext cx="0" cy="0"/>
          <a:chOff x="0" y="0"/>
          <a:chExt cx="0" cy="0"/>
        </a:xfrm>
      </p:grpSpPr>
      <p:sp>
        <p:nvSpPr>
          <p:cNvPr id="98" name="Google Shape;98;p27"/>
          <p:cNvSpPr txBox="1"/>
          <p:nvPr>
            <p:ph type="title"/>
          </p:nvPr>
        </p:nvSpPr>
        <p:spPr>
          <a:xfrm>
            <a:off x="817800" y="444350"/>
            <a:ext cx="39645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 Four Columns">
  <p:cSld name="TITLE_1_2_2">
    <p:bg>
      <p:bgPr>
        <a:blipFill>
          <a:blip r:embed="rId2"/>
          <a:stretch>
            <a:fillRect/>
          </a:stretch>
        </a:blipFill>
        <a:effectLst/>
      </p:bgPr>
    </p:bg>
    <p:spTree>
      <p:nvGrpSpPr>
        <p:cNvPr id="99" name="Shape 99"/>
        <p:cNvGrpSpPr/>
        <p:nvPr/>
      </p:nvGrpSpPr>
      <p:grpSpPr>
        <a:xfrm>
          <a:off x="0" y="0"/>
          <a:ext cx="0" cy="0"/>
          <a:chOff x="0" y="0"/>
          <a:chExt cx="0" cy="0"/>
        </a:xfrm>
      </p:grpSpPr>
      <p:sp>
        <p:nvSpPr>
          <p:cNvPr id="100" name="Google Shape;100;p28"/>
          <p:cNvSpPr txBox="1"/>
          <p:nvPr>
            <p:ph type="ctrTitle"/>
          </p:nvPr>
        </p:nvSpPr>
        <p:spPr>
          <a:xfrm>
            <a:off x="766538" y="2028400"/>
            <a:ext cx="1567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01" name="Google Shape;101;p28"/>
          <p:cNvSpPr txBox="1"/>
          <p:nvPr>
            <p:ph type="subTitle" idx="1"/>
          </p:nvPr>
        </p:nvSpPr>
        <p:spPr>
          <a:xfrm>
            <a:off x="766538" y="3064653"/>
            <a:ext cx="1567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102" name="Google Shape;102;p28"/>
          <p:cNvSpPr txBox="1"/>
          <p:nvPr>
            <p:ph type="title" idx="2"/>
          </p:nvPr>
        </p:nvSpPr>
        <p:spPr>
          <a:xfrm>
            <a:off x="817800" y="444350"/>
            <a:ext cx="4137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03" name="Google Shape;103;p28"/>
          <p:cNvSpPr txBox="1"/>
          <p:nvPr>
            <p:ph type="ctrTitle" idx="3"/>
          </p:nvPr>
        </p:nvSpPr>
        <p:spPr>
          <a:xfrm>
            <a:off x="2781013" y="2028400"/>
            <a:ext cx="1567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04" name="Google Shape;104;p28"/>
          <p:cNvSpPr txBox="1"/>
          <p:nvPr>
            <p:ph type="subTitle" idx="4"/>
          </p:nvPr>
        </p:nvSpPr>
        <p:spPr>
          <a:xfrm>
            <a:off x="2781013" y="3064653"/>
            <a:ext cx="1567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105" name="Google Shape;105;p28"/>
          <p:cNvSpPr txBox="1"/>
          <p:nvPr>
            <p:ph type="ctrTitle" idx="5"/>
          </p:nvPr>
        </p:nvSpPr>
        <p:spPr>
          <a:xfrm>
            <a:off x="4795488" y="2028400"/>
            <a:ext cx="1567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06" name="Google Shape;106;p28"/>
          <p:cNvSpPr txBox="1"/>
          <p:nvPr>
            <p:ph type="subTitle" idx="6"/>
          </p:nvPr>
        </p:nvSpPr>
        <p:spPr>
          <a:xfrm>
            <a:off x="4795488" y="3064653"/>
            <a:ext cx="1567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107" name="Google Shape;107;p28"/>
          <p:cNvSpPr txBox="1"/>
          <p:nvPr>
            <p:ph type="ctrTitle" idx="7"/>
          </p:nvPr>
        </p:nvSpPr>
        <p:spPr>
          <a:xfrm>
            <a:off x="6809963" y="2028400"/>
            <a:ext cx="1567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08" name="Google Shape;108;p28"/>
          <p:cNvSpPr txBox="1"/>
          <p:nvPr>
            <p:ph type="subTitle" idx="8"/>
          </p:nvPr>
        </p:nvSpPr>
        <p:spPr>
          <a:xfrm>
            <a:off x="6809963" y="3064653"/>
            <a:ext cx="1567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ree Numbers">
  <p:cSld name="BIG_NUMBER_1">
    <p:bg>
      <p:bgPr>
        <a:blipFill>
          <a:blip r:embed="rId2"/>
          <a:stretch>
            <a:fillRect/>
          </a:stretch>
        </a:blipFill>
        <a:effectLst/>
      </p:bgPr>
    </p:bg>
    <p:spTree>
      <p:nvGrpSpPr>
        <p:cNvPr id="109" name="Shape 109"/>
        <p:cNvGrpSpPr/>
        <p:nvPr/>
      </p:nvGrpSpPr>
      <p:grpSpPr>
        <a:xfrm>
          <a:off x="0" y="0"/>
          <a:ext cx="0" cy="0"/>
          <a:chOff x="0" y="0"/>
          <a:chExt cx="0" cy="0"/>
        </a:xfrm>
      </p:grpSpPr>
      <p:sp>
        <p:nvSpPr>
          <p:cNvPr id="110" name="Google Shape;110;p29"/>
          <p:cNvSpPr txBox="1"/>
          <p:nvPr>
            <p:ph type="title" hasCustomPrompt="1"/>
          </p:nvPr>
        </p:nvSpPr>
        <p:spPr>
          <a:xfrm>
            <a:off x="904650" y="2925050"/>
            <a:ext cx="2222100" cy="1111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r>
              <a:t>xx%</a:t>
            </a:r>
          </a:p>
        </p:txBody>
      </p:sp>
      <p:sp>
        <p:nvSpPr>
          <p:cNvPr id="111" name="Google Shape;111;p29"/>
          <p:cNvSpPr txBox="1"/>
          <p:nvPr>
            <p:ph type="body" idx="1"/>
          </p:nvPr>
        </p:nvSpPr>
        <p:spPr>
          <a:xfrm>
            <a:off x="904650" y="3935250"/>
            <a:ext cx="2222100" cy="6189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Clr>
                <a:schemeClr val="lt1"/>
              </a:buClr>
              <a:buSzPts val="1600"/>
              <a:buChar char="●"/>
              <a:defRPr sz="1600">
                <a:solidFill>
                  <a:schemeClr val="lt1"/>
                </a:solidFill>
              </a:defRPr>
            </a:lvl1pPr>
            <a:lvl2pPr marL="914400" lvl="1" indent="-330200" algn="ctr" rtl="0">
              <a:spcBef>
                <a:spcPts val="1600"/>
              </a:spcBef>
              <a:spcAft>
                <a:spcPts val="0"/>
              </a:spcAft>
              <a:buClr>
                <a:schemeClr val="lt1"/>
              </a:buClr>
              <a:buSzPts val="1600"/>
              <a:buChar char="○"/>
              <a:defRPr sz="1600">
                <a:solidFill>
                  <a:schemeClr val="lt1"/>
                </a:solidFill>
              </a:defRPr>
            </a:lvl2pPr>
            <a:lvl3pPr marL="1371600" lvl="2" indent="-330200" algn="ctr" rtl="0">
              <a:spcBef>
                <a:spcPts val="1600"/>
              </a:spcBef>
              <a:spcAft>
                <a:spcPts val="0"/>
              </a:spcAft>
              <a:buClr>
                <a:schemeClr val="lt1"/>
              </a:buClr>
              <a:buSzPts val="1600"/>
              <a:buChar char="■"/>
              <a:defRPr sz="1600">
                <a:solidFill>
                  <a:schemeClr val="lt1"/>
                </a:solidFill>
              </a:defRPr>
            </a:lvl3pPr>
            <a:lvl4pPr marL="1828800" lvl="3" indent="-330200" algn="ctr" rtl="0">
              <a:spcBef>
                <a:spcPts val="1600"/>
              </a:spcBef>
              <a:spcAft>
                <a:spcPts val="0"/>
              </a:spcAft>
              <a:buClr>
                <a:schemeClr val="lt1"/>
              </a:buClr>
              <a:buSzPts val="1600"/>
              <a:buChar char="●"/>
              <a:defRPr sz="1600">
                <a:solidFill>
                  <a:schemeClr val="lt1"/>
                </a:solidFill>
              </a:defRPr>
            </a:lvl4pPr>
            <a:lvl5pPr marL="2286000" lvl="4" indent="-330200" algn="ctr" rtl="0">
              <a:spcBef>
                <a:spcPts val="1600"/>
              </a:spcBef>
              <a:spcAft>
                <a:spcPts val="0"/>
              </a:spcAft>
              <a:buClr>
                <a:schemeClr val="lt1"/>
              </a:buClr>
              <a:buSzPts val="1600"/>
              <a:buChar char="○"/>
              <a:defRPr sz="1600">
                <a:solidFill>
                  <a:schemeClr val="lt1"/>
                </a:solidFill>
              </a:defRPr>
            </a:lvl5pPr>
            <a:lvl6pPr marL="2743200" lvl="5" indent="-330200" algn="ctr" rtl="0">
              <a:spcBef>
                <a:spcPts val="1600"/>
              </a:spcBef>
              <a:spcAft>
                <a:spcPts val="0"/>
              </a:spcAft>
              <a:buClr>
                <a:schemeClr val="lt1"/>
              </a:buClr>
              <a:buSzPts val="1600"/>
              <a:buChar char="■"/>
              <a:defRPr sz="1600">
                <a:solidFill>
                  <a:schemeClr val="lt1"/>
                </a:solidFill>
              </a:defRPr>
            </a:lvl6pPr>
            <a:lvl7pPr marL="3200400" lvl="6" indent="-330200" algn="ctr" rtl="0">
              <a:spcBef>
                <a:spcPts val="1600"/>
              </a:spcBef>
              <a:spcAft>
                <a:spcPts val="0"/>
              </a:spcAft>
              <a:buClr>
                <a:schemeClr val="lt1"/>
              </a:buClr>
              <a:buSzPts val="1600"/>
              <a:buChar char="●"/>
              <a:defRPr sz="1600">
                <a:solidFill>
                  <a:schemeClr val="lt1"/>
                </a:solidFill>
              </a:defRPr>
            </a:lvl7pPr>
            <a:lvl8pPr marL="3657600" lvl="7" indent="-330200" algn="ctr" rtl="0">
              <a:spcBef>
                <a:spcPts val="1600"/>
              </a:spcBef>
              <a:spcAft>
                <a:spcPts val="0"/>
              </a:spcAft>
              <a:buClr>
                <a:schemeClr val="lt1"/>
              </a:buClr>
              <a:buSzPts val="1600"/>
              <a:buChar char="○"/>
              <a:defRPr sz="1600">
                <a:solidFill>
                  <a:schemeClr val="lt1"/>
                </a:solidFill>
              </a:defRPr>
            </a:lvl8pPr>
            <a:lvl9pPr marL="4114800" lvl="8" indent="-330200" algn="ctr" rtl="0">
              <a:spcBef>
                <a:spcPts val="1600"/>
              </a:spcBef>
              <a:spcAft>
                <a:spcPts val="1600"/>
              </a:spcAft>
              <a:buClr>
                <a:schemeClr val="lt1"/>
              </a:buClr>
              <a:buSzPts val="1600"/>
              <a:buChar char="■"/>
              <a:defRPr sz="1600">
                <a:solidFill>
                  <a:schemeClr val="lt1"/>
                </a:solidFill>
              </a:defRPr>
            </a:lvl9pPr>
          </a:lstStyle>
          <a:p/>
        </p:txBody>
      </p:sp>
      <p:sp>
        <p:nvSpPr>
          <p:cNvPr id="112" name="Google Shape;112;p29"/>
          <p:cNvSpPr txBox="1"/>
          <p:nvPr>
            <p:ph type="title" idx="2"/>
          </p:nvPr>
        </p:nvSpPr>
        <p:spPr>
          <a:xfrm>
            <a:off x="817800" y="444350"/>
            <a:ext cx="5283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13" name="Google Shape;113;p29"/>
          <p:cNvSpPr txBox="1"/>
          <p:nvPr>
            <p:ph type="title" idx="3" hasCustomPrompt="1"/>
          </p:nvPr>
        </p:nvSpPr>
        <p:spPr>
          <a:xfrm>
            <a:off x="3460950" y="2925050"/>
            <a:ext cx="2222100" cy="1111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r>
              <a:t>xx%</a:t>
            </a:r>
          </a:p>
        </p:txBody>
      </p:sp>
      <p:sp>
        <p:nvSpPr>
          <p:cNvPr id="114" name="Google Shape;114;p29"/>
          <p:cNvSpPr txBox="1"/>
          <p:nvPr>
            <p:ph type="body" idx="4"/>
          </p:nvPr>
        </p:nvSpPr>
        <p:spPr>
          <a:xfrm>
            <a:off x="3460950" y="3935250"/>
            <a:ext cx="2222100" cy="6189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Clr>
                <a:schemeClr val="lt1"/>
              </a:buClr>
              <a:buSzPts val="1600"/>
              <a:buChar char="●"/>
              <a:defRPr sz="1600">
                <a:solidFill>
                  <a:schemeClr val="lt1"/>
                </a:solidFill>
              </a:defRPr>
            </a:lvl1pPr>
            <a:lvl2pPr marL="914400" lvl="1" indent="-330200" algn="ctr" rtl="0">
              <a:spcBef>
                <a:spcPts val="1600"/>
              </a:spcBef>
              <a:spcAft>
                <a:spcPts val="0"/>
              </a:spcAft>
              <a:buClr>
                <a:schemeClr val="lt1"/>
              </a:buClr>
              <a:buSzPts val="1600"/>
              <a:buChar char="○"/>
              <a:defRPr sz="1600">
                <a:solidFill>
                  <a:schemeClr val="lt1"/>
                </a:solidFill>
              </a:defRPr>
            </a:lvl2pPr>
            <a:lvl3pPr marL="1371600" lvl="2" indent="-330200" algn="ctr" rtl="0">
              <a:spcBef>
                <a:spcPts val="1600"/>
              </a:spcBef>
              <a:spcAft>
                <a:spcPts val="0"/>
              </a:spcAft>
              <a:buClr>
                <a:schemeClr val="lt1"/>
              </a:buClr>
              <a:buSzPts val="1600"/>
              <a:buChar char="■"/>
              <a:defRPr sz="1600">
                <a:solidFill>
                  <a:schemeClr val="lt1"/>
                </a:solidFill>
              </a:defRPr>
            </a:lvl3pPr>
            <a:lvl4pPr marL="1828800" lvl="3" indent="-330200" algn="ctr" rtl="0">
              <a:spcBef>
                <a:spcPts val="1600"/>
              </a:spcBef>
              <a:spcAft>
                <a:spcPts val="0"/>
              </a:spcAft>
              <a:buClr>
                <a:schemeClr val="lt1"/>
              </a:buClr>
              <a:buSzPts val="1600"/>
              <a:buChar char="●"/>
              <a:defRPr sz="1600">
                <a:solidFill>
                  <a:schemeClr val="lt1"/>
                </a:solidFill>
              </a:defRPr>
            </a:lvl4pPr>
            <a:lvl5pPr marL="2286000" lvl="4" indent="-330200" algn="ctr" rtl="0">
              <a:spcBef>
                <a:spcPts val="1600"/>
              </a:spcBef>
              <a:spcAft>
                <a:spcPts val="0"/>
              </a:spcAft>
              <a:buClr>
                <a:schemeClr val="lt1"/>
              </a:buClr>
              <a:buSzPts val="1600"/>
              <a:buChar char="○"/>
              <a:defRPr sz="1600">
                <a:solidFill>
                  <a:schemeClr val="lt1"/>
                </a:solidFill>
              </a:defRPr>
            </a:lvl5pPr>
            <a:lvl6pPr marL="2743200" lvl="5" indent="-330200" algn="ctr" rtl="0">
              <a:spcBef>
                <a:spcPts val="1600"/>
              </a:spcBef>
              <a:spcAft>
                <a:spcPts val="0"/>
              </a:spcAft>
              <a:buClr>
                <a:schemeClr val="lt1"/>
              </a:buClr>
              <a:buSzPts val="1600"/>
              <a:buChar char="■"/>
              <a:defRPr sz="1600">
                <a:solidFill>
                  <a:schemeClr val="lt1"/>
                </a:solidFill>
              </a:defRPr>
            </a:lvl6pPr>
            <a:lvl7pPr marL="3200400" lvl="6" indent="-330200" algn="ctr" rtl="0">
              <a:spcBef>
                <a:spcPts val="1600"/>
              </a:spcBef>
              <a:spcAft>
                <a:spcPts val="0"/>
              </a:spcAft>
              <a:buClr>
                <a:schemeClr val="lt1"/>
              </a:buClr>
              <a:buSzPts val="1600"/>
              <a:buChar char="●"/>
              <a:defRPr sz="1600">
                <a:solidFill>
                  <a:schemeClr val="lt1"/>
                </a:solidFill>
              </a:defRPr>
            </a:lvl7pPr>
            <a:lvl8pPr marL="3657600" lvl="7" indent="-330200" algn="ctr" rtl="0">
              <a:spcBef>
                <a:spcPts val="1600"/>
              </a:spcBef>
              <a:spcAft>
                <a:spcPts val="0"/>
              </a:spcAft>
              <a:buClr>
                <a:schemeClr val="lt1"/>
              </a:buClr>
              <a:buSzPts val="1600"/>
              <a:buChar char="○"/>
              <a:defRPr sz="1600">
                <a:solidFill>
                  <a:schemeClr val="lt1"/>
                </a:solidFill>
              </a:defRPr>
            </a:lvl8pPr>
            <a:lvl9pPr marL="4114800" lvl="8" indent="-330200" algn="ctr" rtl="0">
              <a:spcBef>
                <a:spcPts val="1600"/>
              </a:spcBef>
              <a:spcAft>
                <a:spcPts val="1600"/>
              </a:spcAft>
              <a:buClr>
                <a:schemeClr val="lt1"/>
              </a:buClr>
              <a:buSzPts val="1600"/>
              <a:buChar char="■"/>
              <a:defRPr sz="1600">
                <a:solidFill>
                  <a:schemeClr val="lt1"/>
                </a:solidFill>
              </a:defRPr>
            </a:lvl9pPr>
          </a:lstStyle>
          <a:p/>
        </p:txBody>
      </p:sp>
      <p:sp>
        <p:nvSpPr>
          <p:cNvPr id="115" name="Google Shape;115;p29"/>
          <p:cNvSpPr txBox="1"/>
          <p:nvPr>
            <p:ph type="title" idx="5" hasCustomPrompt="1"/>
          </p:nvPr>
        </p:nvSpPr>
        <p:spPr>
          <a:xfrm>
            <a:off x="6017250" y="2925050"/>
            <a:ext cx="2222100" cy="1111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r>
              <a:t>xx%</a:t>
            </a:r>
          </a:p>
        </p:txBody>
      </p:sp>
      <p:sp>
        <p:nvSpPr>
          <p:cNvPr id="116" name="Google Shape;116;p29"/>
          <p:cNvSpPr txBox="1"/>
          <p:nvPr>
            <p:ph type="body" idx="6"/>
          </p:nvPr>
        </p:nvSpPr>
        <p:spPr>
          <a:xfrm>
            <a:off x="6017250" y="3935250"/>
            <a:ext cx="2222100" cy="6189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Clr>
                <a:schemeClr val="lt1"/>
              </a:buClr>
              <a:buSzPts val="1600"/>
              <a:buChar char="●"/>
              <a:defRPr sz="1600">
                <a:solidFill>
                  <a:schemeClr val="lt1"/>
                </a:solidFill>
              </a:defRPr>
            </a:lvl1pPr>
            <a:lvl2pPr marL="914400" lvl="1" indent="-330200" algn="ctr" rtl="0">
              <a:spcBef>
                <a:spcPts val="1600"/>
              </a:spcBef>
              <a:spcAft>
                <a:spcPts val="0"/>
              </a:spcAft>
              <a:buClr>
                <a:schemeClr val="lt1"/>
              </a:buClr>
              <a:buSzPts val="1600"/>
              <a:buChar char="○"/>
              <a:defRPr sz="1600">
                <a:solidFill>
                  <a:schemeClr val="lt1"/>
                </a:solidFill>
              </a:defRPr>
            </a:lvl2pPr>
            <a:lvl3pPr marL="1371600" lvl="2" indent="-330200" algn="ctr" rtl="0">
              <a:spcBef>
                <a:spcPts val="1600"/>
              </a:spcBef>
              <a:spcAft>
                <a:spcPts val="0"/>
              </a:spcAft>
              <a:buClr>
                <a:schemeClr val="lt1"/>
              </a:buClr>
              <a:buSzPts val="1600"/>
              <a:buChar char="■"/>
              <a:defRPr sz="1600">
                <a:solidFill>
                  <a:schemeClr val="lt1"/>
                </a:solidFill>
              </a:defRPr>
            </a:lvl3pPr>
            <a:lvl4pPr marL="1828800" lvl="3" indent="-330200" algn="ctr" rtl="0">
              <a:spcBef>
                <a:spcPts val="1600"/>
              </a:spcBef>
              <a:spcAft>
                <a:spcPts val="0"/>
              </a:spcAft>
              <a:buClr>
                <a:schemeClr val="lt1"/>
              </a:buClr>
              <a:buSzPts val="1600"/>
              <a:buChar char="●"/>
              <a:defRPr sz="1600">
                <a:solidFill>
                  <a:schemeClr val="lt1"/>
                </a:solidFill>
              </a:defRPr>
            </a:lvl4pPr>
            <a:lvl5pPr marL="2286000" lvl="4" indent="-330200" algn="ctr" rtl="0">
              <a:spcBef>
                <a:spcPts val="1600"/>
              </a:spcBef>
              <a:spcAft>
                <a:spcPts val="0"/>
              </a:spcAft>
              <a:buClr>
                <a:schemeClr val="lt1"/>
              </a:buClr>
              <a:buSzPts val="1600"/>
              <a:buChar char="○"/>
              <a:defRPr sz="1600">
                <a:solidFill>
                  <a:schemeClr val="lt1"/>
                </a:solidFill>
              </a:defRPr>
            </a:lvl5pPr>
            <a:lvl6pPr marL="2743200" lvl="5" indent="-330200" algn="ctr" rtl="0">
              <a:spcBef>
                <a:spcPts val="1600"/>
              </a:spcBef>
              <a:spcAft>
                <a:spcPts val="0"/>
              </a:spcAft>
              <a:buClr>
                <a:schemeClr val="lt1"/>
              </a:buClr>
              <a:buSzPts val="1600"/>
              <a:buChar char="■"/>
              <a:defRPr sz="1600">
                <a:solidFill>
                  <a:schemeClr val="lt1"/>
                </a:solidFill>
              </a:defRPr>
            </a:lvl6pPr>
            <a:lvl7pPr marL="3200400" lvl="6" indent="-330200" algn="ctr" rtl="0">
              <a:spcBef>
                <a:spcPts val="1600"/>
              </a:spcBef>
              <a:spcAft>
                <a:spcPts val="0"/>
              </a:spcAft>
              <a:buClr>
                <a:schemeClr val="lt1"/>
              </a:buClr>
              <a:buSzPts val="1600"/>
              <a:buChar char="●"/>
              <a:defRPr sz="1600">
                <a:solidFill>
                  <a:schemeClr val="lt1"/>
                </a:solidFill>
              </a:defRPr>
            </a:lvl7pPr>
            <a:lvl8pPr marL="3657600" lvl="7" indent="-330200" algn="ctr" rtl="0">
              <a:spcBef>
                <a:spcPts val="1600"/>
              </a:spcBef>
              <a:spcAft>
                <a:spcPts val="0"/>
              </a:spcAft>
              <a:buClr>
                <a:schemeClr val="lt1"/>
              </a:buClr>
              <a:buSzPts val="1600"/>
              <a:buChar char="○"/>
              <a:defRPr sz="1600">
                <a:solidFill>
                  <a:schemeClr val="lt1"/>
                </a:solidFill>
              </a:defRPr>
            </a:lvl8pPr>
            <a:lvl9pPr marL="4114800" lvl="8" indent="-330200" algn="ctr" rtl="0">
              <a:spcBef>
                <a:spcPts val="1600"/>
              </a:spcBef>
              <a:spcAft>
                <a:spcPts val="1600"/>
              </a:spcAft>
              <a:buClr>
                <a:schemeClr val="lt1"/>
              </a:buClr>
              <a:buSzPts val="1600"/>
              <a:buChar char="■"/>
              <a:defRPr sz="1600">
                <a:solidFill>
                  <a:schemeClr val="l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ig text 3">
  <p:cSld name="TITLE_1_3_1">
    <p:bg>
      <p:bgPr>
        <a:blipFill>
          <a:blip r:embed="rId2"/>
          <a:stretch>
            <a:fillRect/>
          </a:stretch>
        </a:blipFill>
        <a:effectLst/>
      </p:bgPr>
    </p:bg>
    <p:spTree>
      <p:nvGrpSpPr>
        <p:cNvPr id="117" name="Shape 117"/>
        <p:cNvGrpSpPr/>
        <p:nvPr/>
      </p:nvGrpSpPr>
      <p:grpSpPr>
        <a:xfrm>
          <a:off x="0" y="0"/>
          <a:ext cx="0" cy="0"/>
          <a:chOff x="0" y="0"/>
          <a:chExt cx="0" cy="0"/>
        </a:xfrm>
      </p:grpSpPr>
      <p:sp>
        <p:nvSpPr>
          <p:cNvPr id="118" name="Google Shape;118;p30"/>
          <p:cNvSpPr txBox="1"/>
          <p:nvPr>
            <p:ph type="ctrTitle"/>
          </p:nvPr>
        </p:nvSpPr>
        <p:spPr>
          <a:xfrm>
            <a:off x="1693800" y="1736650"/>
            <a:ext cx="5756400" cy="1294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p:txBody>
      </p:sp>
      <p:sp>
        <p:nvSpPr>
          <p:cNvPr id="119" name="Google Shape;119;p30"/>
          <p:cNvSpPr txBox="1"/>
          <p:nvPr>
            <p:ph type="subTitle" idx="1"/>
          </p:nvPr>
        </p:nvSpPr>
        <p:spPr>
          <a:xfrm>
            <a:off x="2927860" y="3287575"/>
            <a:ext cx="3288300" cy="41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800"/>
              <a:buFont typeface="Advent Pro Medium" panose="02000506040000020004"/>
              <a:buNone/>
              <a:defRPr>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bg>
      <p:bgPr>
        <a:blipFill>
          <a:blip r:embed="rId2"/>
          <a:stretch>
            <a:fillRect/>
          </a:stretch>
        </a:blipFill>
        <a:effectLst/>
      </p:bgPr>
    </p:bg>
    <p:spTree>
      <p:nvGrpSpPr>
        <p:cNvPr id="14" name="Shape 14"/>
        <p:cNvGrpSpPr/>
        <p:nvPr/>
      </p:nvGrpSpPr>
      <p:grpSpPr>
        <a:xfrm>
          <a:off x="0" y="0"/>
          <a:ext cx="0" cy="0"/>
          <a:chOff x="0" y="0"/>
          <a:chExt cx="0" cy="0"/>
        </a:xfrm>
      </p:grpSpPr>
      <p:sp>
        <p:nvSpPr>
          <p:cNvPr id="15" name="Google Shape;15;p4"/>
          <p:cNvSpPr txBox="1"/>
          <p:nvPr>
            <p:ph type="title"/>
          </p:nvPr>
        </p:nvSpPr>
        <p:spPr>
          <a:xfrm>
            <a:off x="817800" y="444350"/>
            <a:ext cx="3955200" cy="810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6" name="Google Shape;16;p4"/>
          <p:cNvSpPr txBox="1"/>
          <p:nvPr>
            <p:ph type="body" idx="1"/>
          </p:nvPr>
        </p:nvSpPr>
        <p:spPr>
          <a:xfrm>
            <a:off x="817800" y="1562350"/>
            <a:ext cx="4416600" cy="2341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 Six Columns ">
  <p:cSld name="TITLE_1_1_1_1_1">
    <p:bg>
      <p:bgPr>
        <a:blipFill>
          <a:blip r:embed="rId2"/>
          <a:stretch>
            <a:fillRect/>
          </a:stretch>
        </a:blipFill>
        <a:effectLst/>
      </p:bgPr>
    </p:bg>
    <p:spTree>
      <p:nvGrpSpPr>
        <p:cNvPr id="120" name="Shape 120"/>
        <p:cNvGrpSpPr/>
        <p:nvPr/>
      </p:nvGrpSpPr>
      <p:grpSpPr>
        <a:xfrm>
          <a:off x="0" y="0"/>
          <a:ext cx="0" cy="0"/>
          <a:chOff x="0" y="0"/>
          <a:chExt cx="0" cy="0"/>
        </a:xfrm>
      </p:grpSpPr>
      <p:sp>
        <p:nvSpPr>
          <p:cNvPr id="121" name="Google Shape;121;p31"/>
          <p:cNvSpPr txBox="1"/>
          <p:nvPr>
            <p:ph type="ctrTitle"/>
          </p:nvPr>
        </p:nvSpPr>
        <p:spPr>
          <a:xfrm>
            <a:off x="893774" y="1633384"/>
            <a:ext cx="18798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22" name="Google Shape;122;p31"/>
          <p:cNvSpPr txBox="1"/>
          <p:nvPr>
            <p:ph type="subTitle" idx="1"/>
          </p:nvPr>
        </p:nvSpPr>
        <p:spPr>
          <a:xfrm>
            <a:off x="893775" y="1983834"/>
            <a:ext cx="1879800" cy="6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123" name="Google Shape;123;p31"/>
          <p:cNvSpPr txBox="1"/>
          <p:nvPr>
            <p:ph type="title" idx="2"/>
          </p:nvPr>
        </p:nvSpPr>
        <p:spPr>
          <a:xfrm>
            <a:off x="817800" y="444350"/>
            <a:ext cx="4137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24" name="Google Shape;124;p31"/>
          <p:cNvSpPr txBox="1"/>
          <p:nvPr>
            <p:ph type="ctrTitle" idx="3"/>
          </p:nvPr>
        </p:nvSpPr>
        <p:spPr>
          <a:xfrm>
            <a:off x="3632099" y="1633384"/>
            <a:ext cx="18798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25" name="Google Shape;125;p31"/>
          <p:cNvSpPr txBox="1"/>
          <p:nvPr>
            <p:ph type="subTitle" idx="4"/>
          </p:nvPr>
        </p:nvSpPr>
        <p:spPr>
          <a:xfrm>
            <a:off x="3632100" y="1983834"/>
            <a:ext cx="1879800" cy="6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126" name="Google Shape;126;p31"/>
          <p:cNvSpPr txBox="1"/>
          <p:nvPr>
            <p:ph type="ctrTitle" idx="5"/>
          </p:nvPr>
        </p:nvSpPr>
        <p:spPr>
          <a:xfrm>
            <a:off x="6370424" y="1633384"/>
            <a:ext cx="18798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27" name="Google Shape;127;p31"/>
          <p:cNvSpPr txBox="1"/>
          <p:nvPr>
            <p:ph type="subTitle" idx="6"/>
          </p:nvPr>
        </p:nvSpPr>
        <p:spPr>
          <a:xfrm>
            <a:off x="6370425" y="1983834"/>
            <a:ext cx="1879800" cy="6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128" name="Google Shape;128;p31"/>
          <p:cNvSpPr txBox="1"/>
          <p:nvPr>
            <p:ph type="ctrTitle" idx="7"/>
          </p:nvPr>
        </p:nvSpPr>
        <p:spPr>
          <a:xfrm>
            <a:off x="893774" y="3017234"/>
            <a:ext cx="18798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29" name="Google Shape;129;p31"/>
          <p:cNvSpPr txBox="1"/>
          <p:nvPr>
            <p:ph type="subTitle" idx="8"/>
          </p:nvPr>
        </p:nvSpPr>
        <p:spPr>
          <a:xfrm>
            <a:off x="893775" y="3367684"/>
            <a:ext cx="1879800" cy="6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130" name="Google Shape;130;p31"/>
          <p:cNvSpPr txBox="1"/>
          <p:nvPr>
            <p:ph type="ctrTitle" idx="9"/>
          </p:nvPr>
        </p:nvSpPr>
        <p:spPr>
          <a:xfrm>
            <a:off x="3632099" y="3017234"/>
            <a:ext cx="18798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31" name="Google Shape;131;p31"/>
          <p:cNvSpPr txBox="1"/>
          <p:nvPr>
            <p:ph type="subTitle" idx="13"/>
          </p:nvPr>
        </p:nvSpPr>
        <p:spPr>
          <a:xfrm>
            <a:off x="3632100" y="3367684"/>
            <a:ext cx="1879800" cy="6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
        <p:nvSpPr>
          <p:cNvPr id="132" name="Google Shape;132;p31"/>
          <p:cNvSpPr txBox="1"/>
          <p:nvPr>
            <p:ph type="ctrTitle" idx="14"/>
          </p:nvPr>
        </p:nvSpPr>
        <p:spPr>
          <a:xfrm>
            <a:off x="6370424" y="3017234"/>
            <a:ext cx="18798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33" name="Google Shape;133;p31"/>
          <p:cNvSpPr txBox="1"/>
          <p:nvPr>
            <p:ph type="subTitle" idx="15"/>
          </p:nvPr>
        </p:nvSpPr>
        <p:spPr>
          <a:xfrm>
            <a:off x="6370425" y="3367684"/>
            <a:ext cx="1879800" cy="6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 Credits">
  <p:cSld name="TITLE_2">
    <p:bg>
      <p:bgPr>
        <a:blipFill>
          <a:blip r:embed="rId2"/>
          <a:stretch>
            <a:fillRect/>
          </a:stretch>
        </a:blipFill>
        <a:effectLst/>
      </p:bgPr>
    </p:bg>
    <p:spTree>
      <p:nvGrpSpPr>
        <p:cNvPr id="134" name="Shape 134"/>
        <p:cNvGrpSpPr/>
        <p:nvPr/>
      </p:nvGrpSpPr>
      <p:grpSpPr>
        <a:xfrm>
          <a:off x="0" y="0"/>
          <a:ext cx="0" cy="0"/>
          <a:chOff x="0" y="0"/>
          <a:chExt cx="0" cy="0"/>
        </a:xfrm>
      </p:grpSpPr>
      <p:sp>
        <p:nvSpPr>
          <p:cNvPr id="135" name="Google Shape;135;p32"/>
          <p:cNvSpPr txBox="1"/>
          <p:nvPr>
            <p:ph type="ctrTitle"/>
          </p:nvPr>
        </p:nvSpPr>
        <p:spPr>
          <a:xfrm>
            <a:off x="718200" y="646725"/>
            <a:ext cx="3572700" cy="1202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36" name="Google Shape;136;p32"/>
          <p:cNvSpPr txBox="1"/>
          <p:nvPr>
            <p:ph type="subTitle" idx="1"/>
          </p:nvPr>
        </p:nvSpPr>
        <p:spPr>
          <a:xfrm>
            <a:off x="718200" y="1340825"/>
            <a:ext cx="3293400" cy="109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Font typeface="Advent Pro Medium" panose="02000506040000020004"/>
              <a:buNone/>
              <a:defRPr sz="1400">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p:txBody>
      </p:sp>
      <p:sp>
        <p:nvSpPr>
          <p:cNvPr id="137" name="Google Shape;137;p32"/>
          <p:cNvSpPr txBox="1"/>
          <p:nvPr/>
        </p:nvSpPr>
        <p:spPr>
          <a:xfrm>
            <a:off x="718200" y="3372475"/>
            <a:ext cx="3208800" cy="7890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GB" sz="1200">
                <a:solidFill>
                  <a:schemeClr val="lt1"/>
                </a:solidFill>
                <a:latin typeface="Rajdhani Medium" panose="02000000000000000000"/>
                <a:ea typeface="Rajdhani Medium" panose="02000000000000000000"/>
                <a:cs typeface="Rajdhani Medium" panose="02000000000000000000"/>
                <a:sym typeface="Rajdhani Medium" panose="02000000000000000000"/>
              </a:rPr>
              <a:t>CREDITS: This presentation template was created by </a:t>
            </a:r>
            <a:r>
              <a:rPr lang="en-GB" sz="1200">
                <a:solidFill>
                  <a:schemeClr val="lt1"/>
                </a:solidFill>
                <a:uFill>
                  <a:noFill/>
                </a:uFill>
                <a:latin typeface="Rajdhani Medium" panose="02000000000000000000"/>
                <a:ea typeface="Rajdhani Medium" panose="02000000000000000000"/>
                <a:cs typeface="Rajdhani Medium" panose="02000000000000000000"/>
                <a:sym typeface="Rajdhani Medium" panose="02000000000000000000"/>
                <a:hlinkClick r:id="rId3"/>
              </a:rPr>
              <a:t>Slidesgo</a:t>
            </a:r>
            <a:r>
              <a:rPr lang="en-GB" sz="1200">
                <a:solidFill>
                  <a:schemeClr val="lt1"/>
                </a:solidFill>
                <a:latin typeface="Rajdhani Medium" panose="02000000000000000000"/>
                <a:ea typeface="Rajdhani Medium" panose="02000000000000000000"/>
                <a:cs typeface="Rajdhani Medium" panose="02000000000000000000"/>
                <a:sym typeface="Rajdhani Medium" panose="02000000000000000000"/>
              </a:rPr>
              <a:t>, including icons by </a:t>
            </a:r>
            <a:r>
              <a:rPr lang="en-GB" sz="1200">
                <a:solidFill>
                  <a:schemeClr val="lt1"/>
                </a:solidFill>
                <a:uFill>
                  <a:noFill/>
                </a:uFill>
                <a:latin typeface="Rajdhani Medium" panose="02000000000000000000"/>
                <a:ea typeface="Rajdhani Medium" panose="02000000000000000000"/>
                <a:cs typeface="Rajdhani Medium" panose="02000000000000000000"/>
                <a:sym typeface="Rajdhani Medium" panose="02000000000000000000"/>
                <a:hlinkClick r:id="rId4"/>
              </a:rPr>
              <a:t>Flaticon</a:t>
            </a:r>
            <a:r>
              <a:rPr lang="en-GB" sz="1200">
                <a:solidFill>
                  <a:schemeClr val="lt1"/>
                </a:solidFill>
                <a:latin typeface="Rajdhani Medium" panose="02000000000000000000"/>
                <a:ea typeface="Rajdhani Medium" panose="02000000000000000000"/>
                <a:cs typeface="Rajdhani Medium" panose="02000000000000000000"/>
                <a:sym typeface="Rajdhani Medium" panose="02000000000000000000"/>
              </a:rPr>
              <a:t>, and infographics &amp; images by </a:t>
            </a:r>
            <a:r>
              <a:rPr lang="en-GB" sz="1200">
                <a:solidFill>
                  <a:schemeClr val="lt1"/>
                </a:solidFill>
                <a:uFill>
                  <a:noFill/>
                </a:uFill>
                <a:latin typeface="Rajdhani Medium" panose="02000000000000000000"/>
                <a:ea typeface="Rajdhani Medium" panose="02000000000000000000"/>
                <a:cs typeface="Rajdhani Medium" panose="02000000000000000000"/>
                <a:sym typeface="Rajdhani Medium" panose="02000000000000000000"/>
                <a:hlinkClick r:id="rId5"/>
              </a:rPr>
              <a:t>Freepik</a:t>
            </a:r>
            <a:r>
              <a:rPr lang="en-GB" sz="1200">
                <a:solidFill>
                  <a:schemeClr val="lt1"/>
                </a:solidFill>
                <a:latin typeface="Rajdhani Medium" panose="02000000000000000000"/>
                <a:ea typeface="Rajdhani Medium" panose="02000000000000000000"/>
                <a:cs typeface="Rajdhani Medium" panose="02000000000000000000"/>
                <a:sym typeface="Rajdhani Medium" panose="02000000000000000000"/>
              </a:rPr>
              <a:t>. </a:t>
            </a:r>
            <a:endParaRPr sz="1200">
              <a:solidFill>
                <a:schemeClr val="lt1"/>
              </a:solidFill>
              <a:latin typeface="Rajdhani Medium" panose="02000000000000000000"/>
              <a:ea typeface="Rajdhani Medium" panose="02000000000000000000"/>
              <a:cs typeface="Rajdhani Medium" panose="02000000000000000000"/>
              <a:sym typeface="Rajdhani Medium" panose="02000000000000000000"/>
            </a:endParaRPr>
          </a:p>
          <a:p>
            <a:pPr marL="0" lvl="0" indent="0" algn="l" rtl="0">
              <a:spcBef>
                <a:spcPts val="300"/>
              </a:spcBef>
              <a:spcAft>
                <a:spcPts val="0"/>
              </a:spcAft>
              <a:buNone/>
            </a:pPr>
            <a:endParaRPr sz="1200">
              <a:solidFill>
                <a:schemeClr val="lt1"/>
              </a:solidFill>
              <a:latin typeface="Rajdhani Medium" panose="02000000000000000000"/>
              <a:ea typeface="Rajdhani Medium" panose="02000000000000000000"/>
              <a:cs typeface="Rajdhani Medium" panose="02000000000000000000"/>
              <a:sym typeface="Rajdhani Medium" panose="02000000000000000000"/>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 Text">
  <p:cSld name="TITLE_AND_BODY_1">
    <p:bg>
      <p:bgPr>
        <a:blipFill>
          <a:blip r:embed="rId2"/>
          <a:stretch>
            <a:fillRect/>
          </a:stretch>
        </a:blipFill>
        <a:effectLst/>
      </p:bgPr>
    </p:bg>
    <p:spTree>
      <p:nvGrpSpPr>
        <p:cNvPr id="138" name="Shape 138"/>
        <p:cNvGrpSpPr/>
        <p:nvPr/>
      </p:nvGrpSpPr>
      <p:grpSpPr>
        <a:xfrm>
          <a:off x="0" y="0"/>
          <a:ext cx="0" cy="0"/>
          <a:chOff x="0" y="0"/>
          <a:chExt cx="0" cy="0"/>
        </a:xfrm>
      </p:grpSpPr>
      <p:sp>
        <p:nvSpPr>
          <p:cNvPr id="139" name="Google Shape;139;p33"/>
          <p:cNvSpPr txBox="1"/>
          <p:nvPr>
            <p:ph type="title"/>
          </p:nvPr>
        </p:nvSpPr>
        <p:spPr>
          <a:xfrm>
            <a:off x="817800" y="444350"/>
            <a:ext cx="39552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40" name="Google Shape;140;p33"/>
          <p:cNvSpPr txBox="1"/>
          <p:nvPr>
            <p:ph type="body" idx="1"/>
          </p:nvPr>
        </p:nvSpPr>
        <p:spPr>
          <a:xfrm>
            <a:off x="817800" y="1532750"/>
            <a:ext cx="4008300" cy="2799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
  <p:cSld name="SECTION_TITLE_AND_DESCRIPTION_1">
    <p:bg>
      <p:bgPr>
        <a:blipFill>
          <a:blip r:embed="rId2"/>
          <a:stretch>
            <a:fillRect/>
          </a:stretch>
        </a:blipFill>
        <a:effectLst/>
      </p:bgPr>
    </p:bg>
    <p:spTree>
      <p:nvGrpSpPr>
        <p:cNvPr id="141" name="Shape 141"/>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1">
  <p:cSld name="TITLE_1_3_1_1">
    <p:bg>
      <p:bgPr>
        <a:blipFill>
          <a:blip r:embed="rId2"/>
          <a:stretch>
            <a:fillRect/>
          </a:stretch>
        </a:blipFill>
        <a:effectLst/>
      </p:bgPr>
    </p:bg>
    <p:spTree>
      <p:nvGrpSpPr>
        <p:cNvPr id="142" name="Shape 142"/>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2">
  <p:cSld name="BIG_NUMBER_1_1">
    <p:bg>
      <p:bgPr>
        <a:blipFill>
          <a:blip r:embed="rId2"/>
          <a:stretch>
            <a:fillRect/>
          </a:stretch>
        </a:blipFill>
        <a:effectLst/>
      </p:bgPr>
    </p:bg>
    <p:spTree>
      <p:nvGrpSpPr>
        <p:cNvPr id="143" name="Shape 143"/>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3">
  <p:cSld name="TITLE_AND_BODY_2">
    <p:bg>
      <p:bgPr>
        <a:blipFill>
          <a:blip r:embed="rId2"/>
          <a:stretch>
            <a:fillRect/>
          </a:stretch>
        </a:blipFill>
        <a:effectLst/>
      </p:bgPr>
    </p:bg>
    <p:spTree>
      <p:nvGrpSpPr>
        <p:cNvPr id="144" name="Shape 14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bg>
      <p:bgPr>
        <a:blipFill>
          <a:blip r:embed="rId2"/>
          <a:stretch>
            <a:fillRect/>
          </a:stretch>
        </a:blipFill>
        <a:effectLst/>
      </p:bgPr>
    </p:bg>
    <p:spTree>
      <p:nvGrpSpPr>
        <p:cNvPr id="17" name="Shape 17"/>
        <p:cNvGrpSpPr/>
        <p:nvPr/>
      </p:nvGrpSpPr>
      <p:grpSpPr>
        <a:xfrm>
          <a:off x="0" y="0"/>
          <a:ext cx="0" cy="0"/>
          <a:chOff x="0" y="0"/>
          <a:chExt cx="0" cy="0"/>
        </a:xfrm>
      </p:grpSpPr>
      <p:sp>
        <p:nvSpPr>
          <p:cNvPr id="18" name="Google Shape;18;p5"/>
          <p:cNvSpPr txBox="1"/>
          <p:nvPr>
            <p:ph type="body" idx="1"/>
          </p:nvPr>
        </p:nvSpPr>
        <p:spPr>
          <a:xfrm>
            <a:off x="1057100" y="1719000"/>
            <a:ext cx="3155700" cy="20406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1600"/>
              </a:spcBef>
              <a:spcAft>
                <a:spcPts val="0"/>
              </a:spcAft>
              <a:buClr>
                <a:schemeClr val="lt1"/>
              </a:buClr>
              <a:buSzPts val="1600"/>
              <a:buChar char="○"/>
              <a:defRPr sz="1600">
                <a:solidFill>
                  <a:schemeClr val="lt1"/>
                </a:solidFill>
              </a:defRPr>
            </a:lvl2pPr>
            <a:lvl3pPr marL="1371600" lvl="2" indent="-330200">
              <a:spcBef>
                <a:spcPts val="1600"/>
              </a:spcBef>
              <a:spcAft>
                <a:spcPts val="0"/>
              </a:spcAft>
              <a:buClr>
                <a:schemeClr val="lt1"/>
              </a:buClr>
              <a:buSzPts val="1600"/>
              <a:buChar char="■"/>
              <a:defRPr sz="1600">
                <a:solidFill>
                  <a:schemeClr val="lt1"/>
                </a:solidFill>
              </a:defRPr>
            </a:lvl3pPr>
            <a:lvl4pPr marL="1828800" lvl="3" indent="-330200">
              <a:spcBef>
                <a:spcPts val="1600"/>
              </a:spcBef>
              <a:spcAft>
                <a:spcPts val="0"/>
              </a:spcAft>
              <a:buClr>
                <a:schemeClr val="lt1"/>
              </a:buClr>
              <a:buSzPts val="1600"/>
              <a:buChar char="●"/>
              <a:defRPr sz="1600">
                <a:solidFill>
                  <a:schemeClr val="lt1"/>
                </a:solidFill>
              </a:defRPr>
            </a:lvl4pPr>
            <a:lvl5pPr marL="2286000" lvl="4" indent="-330200">
              <a:spcBef>
                <a:spcPts val="1600"/>
              </a:spcBef>
              <a:spcAft>
                <a:spcPts val="0"/>
              </a:spcAft>
              <a:buClr>
                <a:schemeClr val="lt1"/>
              </a:buClr>
              <a:buSzPts val="1600"/>
              <a:buChar char="○"/>
              <a:defRPr sz="1600">
                <a:solidFill>
                  <a:schemeClr val="lt1"/>
                </a:solidFill>
              </a:defRPr>
            </a:lvl5pPr>
            <a:lvl6pPr marL="2743200" lvl="5" indent="-330200">
              <a:spcBef>
                <a:spcPts val="1600"/>
              </a:spcBef>
              <a:spcAft>
                <a:spcPts val="0"/>
              </a:spcAft>
              <a:buClr>
                <a:schemeClr val="lt1"/>
              </a:buClr>
              <a:buSzPts val="1600"/>
              <a:buChar char="■"/>
              <a:defRPr sz="1600">
                <a:solidFill>
                  <a:schemeClr val="lt1"/>
                </a:solidFill>
              </a:defRPr>
            </a:lvl6pPr>
            <a:lvl7pPr marL="3200400" lvl="6" indent="-330200">
              <a:spcBef>
                <a:spcPts val="1600"/>
              </a:spcBef>
              <a:spcAft>
                <a:spcPts val="0"/>
              </a:spcAft>
              <a:buClr>
                <a:schemeClr val="lt1"/>
              </a:buClr>
              <a:buSzPts val="1600"/>
              <a:buChar char="●"/>
              <a:defRPr sz="1600">
                <a:solidFill>
                  <a:schemeClr val="lt1"/>
                </a:solidFill>
              </a:defRPr>
            </a:lvl7pPr>
            <a:lvl8pPr marL="3657600" lvl="7" indent="-330200">
              <a:spcBef>
                <a:spcPts val="1600"/>
              </a:spcBef>
              <a:spcAft>
                <a:spcPts val="0"/>
              </a:spcAft>
              <a:buClr>
                <a:schemeClr val="lt1"/>
              </a:buClr>
              <a:buSzPts val="1600"/>
              <a:buChar char="○"/>
              <a:defRPr sz="1600">
                <a:solidFill>
                  <a:schemeClr val="lt1"/>
                </a:solidFill>
              </a:defRPr>
            </a:lvl8pPr>
            <a:lvl9pPr marL="4114800" lvl="8" indent="-330200">
              <a:spcBef>
                <a:spcPts val="1600"/>
              </a:spcBef>
              <a:spcAft>
                <a:spcPts val="1600"/>
              </a:spcAft>
              <a:buClr>
                <a:schemeClr val="lt1"/>
              </a:buClr>
              <a:buSzPts val="1600"/>
              <a:buChar char="■"/>
              <a:defRPr sz="1600">
                <a:solidFill>
                  <a:schemeClr val="lt1"/>
                </a:solidFill>
              </a:defRPr>
            </a:lvl9pPr>
          </a:lstStyle>
          <a:p/>
        </p:txBody>
      </p:sp>
      <p:sp>
        <p:nvSpPr>
          <p:cNvPr id="19" name="Google Shape;19;p5"/>
          <p:cNvSpPr txBox="1"/>
          <p:nvPr>
            <p:ph type="body" idx="2"/>
          </p:nvPr>
        </p:nvSpPr>
        <p:spPr>
          <a:xfrm>
            <a:off x="4931200" y="1719000"/>
            <a:ext cx="3155700" cy="20406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1600"/>
              </a:spcBef>
              <a:spcAft>
                <a:spcPts val="0"/>
              </a:spcAft>
              <a:buClr>
                <a:schemeClr val="lt1"/>
              </a:buClr>
              <a:buSzPts val="1600"/>
              <a:buChar char="○"/>
              <a:defRPr sz="1600">
                <a:solidFill>
                  <a:schemeClr val="lt1"/>
                </a:solidFill>
              </a:defRPr>
            </a:lvl2pPr>
            <a:lvl3pPr marL="1371600" lvl="2" indent="-330200">
              <a:spcBef>
                <a:spcPts val="1600"/>
              </a:spcBef>
              <a:spcAft>
                <a:spcPts val="0"/>
              </a:spcAft>
              <a:buClr>
                <a:schemeClr val="lt1"/>
              </a:buClr>
              <a:buSzPts val="1600"/>
              <a:buChar char="■"/>
              <a:defRPr sz="1600">
                <a:solidFill>
                  <a:schemeClr val="lt1"/>
                </a:solidFill>
              </a:defRPr>
            </a:lvl3pPr>
            <a:lvl4pPr marL="1828800" lvl="3" indent="-330200">
              <a:spcBef>
                <a:spcPts val="1600"/>
              </a:spcBef>
              <a:spcAft>
                <a:spcPts val="0"/>
              </a:spcAft>
              <a:buClr>
                <a:schemeClr val="lt1"/>
              </a:buClr>
              <a:buSzPts val="1600"/>
              <a:buChar char="●"/>
              <a:defRPr sz="1600">
                <a:solidFill>
                  <a:schemeClr val="lt1"/>
                </a:solidFill>
              </a:defRPr>
            </a:lvl4pPr>
            <a:lvl5pPr marL="2286000" lvl="4" indent="-330200">
              <a:spcBef>
                <a:spcPts val="1600"/>
              </a:spcBef>
              <a:spcAft>
                <a:spcPts val="0"/>
              </a:spcAft>
              <a:buClr>
                <a:schemeClr val="lt1"/>
              </a:buClr>
              <a:buSzPts val="1600"/>
              <a:buChar char="○"/>
              <a:defRPr sz="1600">
                <a:solidFill>
                  <a:schemeClr val="lt1"/>
                </a:solidFill>
              </a:defRPr>
            </a:lvl5pPr>
            <a:lvl6pPr marL="2743200" lvl="5" indent="-330200">
              <a:spcBef>
                <a:spcPts val="1600"/>
              </a:spcBef>
              <a:spcAft>
                <a:spcPts val="0"/>
              </a:spcAft>
              <a:buClr>
                <a:schemeClr val="lt1"/>
              </a:buClr>
              <a:buSzPts val="1600"/>
              <a:buChar char="■"/>
              <a:defRPr sz="1600">
                <a:solidFill>
                  <a:schemeClr val="lt1"/>
                </a:solidFill>
              </a:defRPr>
            </a:lvl6pPr>
            <a:lvl7pPr marL="3200400" lvl="6" indent="-330200">
              <a:spcBef>
                <a:spcPts val="1600"/>
              </a:spcBef>
              <a:spcAft>
                <a:spcPts val="0"/>
              </a:spcAft>
              <a:buClr>
                <a:schemeClr val="lt1"/>
              </a:buClr>
              <a:buSzPts val="1600"/>
              <a:buChar char="●"/>
              <a:defRPr sz="1600">
                <a:solidFill>
                  <a:schemeClr val="lt1"/>
                </a:solidFill>
              </a:defRPr>
            </a:lvl7pPr>
            <a:lvl8pPr marL="3657600" lvl="7" indent="-330200">
              <a:spcBef>
                <a:spcPts val="1600"/>
              </a:spcBef>
              <a:spcAft>
                <a:spcPts val="0"/>
              </a:spcAft>
              <a:buClr>
                <a:schemeClr val="lt1"/>
              </a:buClr>
              <a:buSzPts val="1600"/>
              <a:buChar char="○"/>
              <a:defRPr sz="1600">
                <a:solidFill>
                  <a:schemeClr val="lt1"/>
                </a:solidFill>
              </a:defRPr>
            </a:lvl8pPr>
            <a:lvl9pPr marL="4114800" lvl="8" indent="-330200">
              <a:spcBef>
                <a:spcPts val="1600"/>
              </a:spcBef>
              <a:spcAft>
                <a:spcPts val="1600"/>
              </a:spcAft>
              <a:buClr>
                <a:schemeClr val="lt1"/>
              </a:buClr>
              <a:buSzPts val="1600"/>
              <a:buChar char="■"/>
              <a:defRPr sz="1600">
                <a:solidFill>
                  <a:schemeClr val="lt1"/>
                </a:solidFill>
              </a:defRPr>
            </a:lvl9pPr>
          </a:lstStyle>
          <a:p/>
        </p:txBody>
      </p:sp>
      <p:sp>
        <p:nvSpPr>
          <p:cNvPr id="20" name="Google Shape;20;p5"/>
          <p:cNvSpPr txBox="1"/>
          <p:nvPr>
            <p:ph type="title"/>
          </p:nvPr>
        </p:nvSpPr>
        <p:spPr>
          <a:xfrm>
            <a:off x="817800" y="444350"/>
            <a:ext cx="5283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bg>
      <p:bgPr>
        <a:blipFill>
          <a:blip r:embed="rId2"/>
          <a:stretch>
            <a:fillRect/>
          </a:stretch>
        </a:blipFill>
        <a:effectLst/>
      </p:bgPr>
    </p:bg>
    <p:spTree>
      <p:nvGrpSpPr>
        <p:cNvPr id="21" name="Shape 21"/>
        <p:cNvGrpSpPr/>
        <p:nvPr/>
      </p:nvGrpSpPr>
      <p:grpSpPr>
        <a:xfrm>
          <a:off x="0" y="0"/>
          <a:ext cx="0" cy="0"/>
          <a:chOff x="0" y="0"/>
          <a:chExt cx="0" cy="0"/>
        </a:xfrm>
      </p:grpSpPr>
      <p:sp>
        <p:nvSpPr>
          <p:cNvPr id="22" name="Google Shape;22;p6"/>
          <p:cNvSpPr txBox="1"/>
          <p:nvPr>
            <p:ph type="title"/>
          </p:nvPr>
        </p:nvSpPr>
        <p:spPr>
          <a:xfrm>
            <a:off x="817800" y="444350"/>
            <a:ext cx="34173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stretch>
            <a:fillRect/>
          </a:stretch>
        </a:blipFill>
        <a:effectLst/>
      </p:bgPr>
    </p:bg>
    <p:spTree>
      <p:nvGrpSpPr>
        <p:cNvPr id="23" name="Shape 23"/>
        <p:cNvGrpSpPr/>
        <p:nvPr/>
      </p:nvGrpSpPr>
      <p:grpSpPr>
        <a:xfrm>
          <a:off x="0" y="0"/>
          <a:ext cx="0" cy="0"/>
          <a:chOff x="0" y="0"/>
          <a:chExt cx="0" cy="0"/>
        </a:xfrm>
      </p:grpSpPr>
      <p:sp>
        <p:nvSpPr>
          <p:cNvPr id="24" name="Google Shape;24;p7"/>
          <p:cNvSpPr txBox="1"/>
          <p:nvPr>
            <p:ph type="title"/>
          </p:nvPr>
        </p:nvSpPr>
        <p:spPr>
          <a:xfrm>
            <a:off x="873575" y="786650"/>
            <a:ext cx="3599100" cy="11955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p:txBody>
      </p:sp>
      <p:sp>
        <p:nvSpPr>
          <p:cNvPr id="25" name="Google Shape;25;p7"/>
          <p:cNvSpPr txBox="1"/>
          <p:nvPr>
            <p:ph type="body" idx="1"/>
          </p:nvPr>
        </p:nvSpPr>
        <p:spPr>
          <a:xfrm>
            <a:off x="873575" y="2060475"/>
            <a:ext cx="3151800" cy="1682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42900">
              <a:spcBef>
                <a:spcPts val="1600"/>
              </a:spcBef>
              <a:spcAft>
                <a:spcPts val="0"/>
              </a:spcAft>
              <a:buClr>
                <a:schemeClr val="lt1"/>
              </a:buClr>
              <a:buSzPts val="1800"/>
              <a:buChar char="○"/>
              <a:defRPr sz="1800">
                <a:solidFill>
                  <a:schemeClr val="lt1"/>
                </a:solidFill>
              </a:defRPr>
            </a:lvl2pPr>
            <a:lvl3pPr marL="1371600" lvl="2" indent="-342900">
              <a:spcBef>
                <a:spcPts val="1600"/>
              </a:spcBef>
              <a:spcAft>
                <a:spcPts val="0"/>
              </a:spcAft>
              <a:buClr>
                <a:schemeClr val="lt1"/>
              </a:buClr>
              <a:buSzPts val="1800"/>
              <a:buChar char="■"/>
              <a:defRPr sz="1800">
                <a:solidFill>
                  <a:schemeClr val="lt1"/>
                </a:solidFill>
              </a:defRPr>
            </a:lvl3pPr>
            <a:lvl4pPr marL="1828800" lvl="3" indent="-342900">
              <a:spcBef>
                <a:spcPts val="1600"/>
              </a:spcBef>
              <a:spcAft>
                <a:spcPts val="0"/>
              </a:spcAft>
              <a:buClr>
                <a:schemeClr val="lt1"/>
              </a:buClr>
              <a:buSzPts val="1800"/>
              <a:buChar char="●"/>
              <a:defRPr sz="1800">
                <a:solidFill>
                  <a:schemeClr val="lt1"/>
                </a:solidFill>
              </a:defRPr>
            </a:lvl4pPr>
            <a:lvl5pPr marL="2286000" lvl="4" indent="-342900">
              <a:spcBef>
                <a:spcPts val="1600"/>
              </a:spcBef>
              <a:spcAft>
                <a:spcPts val="0"/>
              </a:spcAft>
              <a:buClr>
                <a:schemeClr val="lt1"/>
              </a:buClr>
              <a:buSzPts val="1800"/>
              <a:buChar char="○"/>
              <a:defRPr sz="1800">
                <a:solidFill>
                  <a:schemeClr val="lt1"/>
                </a:solidFill>
              </a:defRPr>
            </a:lvl5pPr>
            <a:lvl6pPr marL="2743200" lvl="5" indent="-342900">
              <a:spcBef>
                <a:spcPts val="1600"/>
              </a:spcBef>
              <a:spcAft>
                <a:spcPts val="0"/>
              </a:spcAft>
              <a:buClr>
                <a:schemeClr val="lt1"/>
              </a:buClr>
              <a:buSzPts val="1800"/>
              <a:buChar char="■"/>
              <a:defRPr sz="1800">
                <a:solidFill>
                  <a:schemeClr val="lt1"/>
                </a:solidFill>
              </a:defRPr>
            </a:lvl6pPr>
            <a:lvl7pPr marL="3200400" lvl="6" indent="-342900">
              <a:spcBef>
                <a:spcPts val="1600"/>
              </a:spcBef>
              <a:spcAft>
                <a:spcPts val="0"/>
              </a:spcAft>
              <a:buClr>
                <a:schemeClr val="lt1"/>
              </a:buClr>
              <a:buSzPts val="1800"/>
              <a:buChar char="●"/>
              <a:defRPr sz="1800">
                <a:solidFill>
                  <a:schemeClr val="lt1"/>
                </a:solidFill>
              </a:defRPr>
            </a:lvl7pPr>
            <a:lvl8pPr marL="3657600" lvl="7" indent="-342900">
              <a:spcBef>
                <a:spcPts val="1600"/>
              </a:spcBef>
              <a:spcAft>
                <a:spcPts val="0"/>
              </a:spcAft>
              <a:buClr>
                <a:schemeClr val="lt1"/>
              </a:buClr>
              <a:buSzPts val="1800"/>
              <a:buChar char="○"/>
              <a:defRPr sz="1800">
                <a:solidFill>
                  <a:schemeClr val="lt1"/>
                </a:solidFill>
              </a:defRPr>
            </a:lvl8pPr>
            <a:lvl9pPr marL="4114800" lvl="8" indent="-342900">
              <a:spcBef>
                <a:spcPts val="1600"/>
              </a:spcBef>
              <a:spcAft>
                <a:spcPts val="1600"/>
              </a:spcAft>
              <a:buClr>
                <a:schemeClr val="lt1"/>
              </a:buClr>
              <a:buSzPts val="1800"/>
              <a:buChar char="■"/>
              <a:defRPr sz="18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stretch>
            <a:fillRect/>
          </a:stretch>
        </a:blipFill>
        <a:effectLst/>
      </p:bgPr>
    </p:bg>
    <p:spTree>
      <p:nvGrpSpPr>
        <p:cNvPr id="26" name="Shape 26"/>
        <p:cNvGrpSpPr/>
        <p:nvPr/>
      </p:nvGrpSpPr>
      <p:grpSpPr>
        <a:xfrm>
          <a:off x="0" y="0"/>
          <a:ext cx="0" cy="0"/>
          <a:chOff x="0" y="0"/>
          <a:chExt cx="0" cy="0"/>
        </a:xfrm>
      </p:grpSpPr>
      <p:sp>
        <p:nvSpPr>
          <p:cNvPr id="27" name="Google Shape;27;p8"/>
          <p:cNvSpPr txBox="1"/>
          <p:nvPr>
            <p:ph type="title"/>
          </p:nvPr>
        </p:nvSpPr>
        <p:spPr>
          <a:xfrm>
            <a:off x="817800" y="444350"/>
            <a:ext cx="39552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stretch>
            <a:fillRect/>
          </a:stretch>
        </a:blipFill>
        <a:effectLst/>
      </p:bgPr>
    </p:bg>
    <p:spTree>
      <p:nvGrpSpPr>
        <p:cNvPr id="28" name="Shape 28"/>
        <p:cNvGrpSpPr/>
        <p:nvPr/>
      </p:nvGrpSpPr>
      <p:grpSpPr>
        <a:xfrm>
          <a:off x="0" y="0"/>
          <a:ext cx="0" cy="0"/>
          <a:chOff x="0" y="0"/>
          <a:chExt cx="0" cy="0"/>
        </a:xfrm>
      </p:grpSpPr>
      <p:sp>
        <p:nvSpPr>
          <p:cNvPr id="29" name="Google Shape;29;p9"/>
          <p:cNvSpPr txBox="1"/>
          <p:nvPr>
            <p:ph type="subTitle" idx="1"/>
          </p:nvPr>
        </p:nvSpPr>
        <p:spPr>
          <a:xfrm>
            <a:off x="6278175" y="2205600"/>
            <a:ext cx="2040000" cy="389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1pPr>
            <a:lvl2pPr lvl="1">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2pPr>
            <a:lvl3pPr lvl="2">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3pPr>
            <a:lvl4pPr lvl="3">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4pPr>
            <a:lvl5pPr lvl="4">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5pPr>
            <a:lvl6pPr lvl="5">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6pPr>
            <a:lvl7pPr lvl="6">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7pPr>
            <a:lvl8pPr lvl="7">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8pPr>
            <a:lvl9pPr lvl="8">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9pPr>
          </a:lstStyle>
          <a:p/>
        </p:txBody>
      </p:sp>
      <p:sp>
        <p:nvSpPr>
          <p:cNvPr id="30" name="Google Shape;30;p9"/>
          <p:cNvSpPr txBox="1"/>
          <p:nvPr>
            <p:ph type="body" idx="2"/>
          </p:nvPr>
        </p:nvSpPr>
        <p:spPr>
          <a:xfrm>
            <a:off x="6278175" y="2649600"/>
            <a:ext cx="1977900" cy="1692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1600"/>
              </a:spcBef>
              <a:spcAft>
                <a:spcPts val="0"/>
              </a:spcAft>
              <a:buClr>
                <a:schemeClr val="lt1"/>
              </a:buClr>
              <a:buSzPts val="1600"/>
              <a:buChar char="○"/>
              <a:defRPr sz="1600">
                <a:solidFill>
                  <a:schemeClr val="lt1"/>
                </a:solidFill>
              </a:defRPr>
            </a:lvl2pPr>
            <a:lvl3pPr marL="1371600" lvl="2" indent="-330200">
              <a:spcBef>
                <a:spcPts val="1600"/>
              </a:spcBef>
              <a:spcAft>
                <a:spcPts val="0"/>
              </a:spcAft>
              <a:buClr>
                <a:schemeClr val="lt1"/>
              </a:buClr>
              <a:buSzPts val="1600"/>
              <a:buChar char="■"/>
              <a:defRPr sz="1600">
                <a:solidFill>
                  <a:schemeClr val="lt1"/>
                </a:solidFill>
              </a:defRPr>
            </a:lvl3pPr>
            <a:lvl4pPr marL="1828800" lvl="3" indent="-330200">
              <a:spcBef>
                <a:spcPts val="1600"/>
              </a:spcBef>
              <a:spcAft>
                <a:spcPts val="0"/>
              </a:spcAft>
              <a:buClr>
                <a:schemeClr val="lt1"/>
              </a:buClr>
              <a:buSzPts val="1600"/>
              <a:buChar char="●"/>
              <a:defRPr sz="1600">
                <a:solidFill>
                  <a:schemeClr val="lt1"/>
                </a:solidFill>
              </a:defRPr>
            </a:lvl4pPr>
            <a:lvl5pPr marL="2286000" lvl="4" indent="-330200">
              <a:spcBef>
                <a:spcPts val="1600"/>
              </a:spcBef>
              <a:spcAft>
                <a:spcPts val="0"/>
              </a:spcAft>
              <a:buClr>
                <a:schemeClr val="lt1"/>
              </a:buClr>
              <a:buSzPts val="1600"/>
              <a:buChar char="○"/>
              <a:defRPr sz="1600">
                <a:solidFill>
                  <a:schemeClr val="lt1"/>
                </a:solidFill>
              </a:defRPr>
            </a:lvl5pPr>
            <a:lvl6pPr marL="2743200" lvl="5" indent="-330200">
              <a:spcBef>
                <a:spcPts val="1600"/>
              </a:spcBef>
              <a:spcAft>
                <a:spcPts val="0"/>
              </a:spcAft>
              <a:buClr>
                <a:schemeClr val="lt1"/>
              </a:buClr>
              <a:buSzPts val="1600"/>
              <a:buChar char="■"/>
              <a:defRPr sz="1600">
                <a:solidFill>
                  <a:schemeClr val="lt1"/>
                </a:solidFill>
              </a:defRPr>
            </a:lvl6pPr>
            <a:lvl7pPr marL="3200400" lvl="6" indent="-330200">
              <a:spcBef>
                <a:spcPts val="1600"/>
              </a:spcBef>
              <a:spcAft>
                <a:spcPts val="0"/>
              </a:spcAft>
              <a:buClr>
                <a:schemeClr val="lt1"/>
              </a:buClr>
              <a:buSzPts val="1600"/>
              <a:buChar char="●"/>
              <a:defRPr sz="1600">
                <a:solidFill>
                  <a:schemeClr val="lt1"/>
                </a:solidFill>
              </a:defRPr>
            </a:lvl7pPr>
            <a:lvl8pPr marL="3657600" lvl="7" indent="-330200">
              <a:spcBef>
                <a:spcPts val="1600"/>
              </a:spcBef>
              <a:spcAft>
                <a:spcPts val="0"/>
              </a:spcAft>
              <a:buClr>
                <a:schemeClr val="lt1"/>
              </a:buClr>
              <a:buSzPts val="1600"/>
              <a:buChar char="○"/>
              <a:defRPr sz="1600">
                <a:solidFill>
                  <a:schemeClr val="lt1"/>
                </a:solidFill>
              </a:defRPr>
            </a:lvl8pPr>
            <a:lvl9pPr marL="4114800" lvl="8" indent="-330200">
              <a:spcBef>
                <a:spcPts val="1600"/>
              </a:spcBef>
              <a:spcAft>
                <a:spcPts val="1600"/>
              </a:spcAft>
              <a:buClr>
                <a:schemeClr val="lt1"/>
              </a:buClr>
              <a:buSzPts val="1600"/>
              <a:buChar char="■"/>
              <a:defRPr sz="1600">
                <a:solidFill>
                  <a:schemeClr val="lt1"/>
                </a:solidFill>
              </a:defRPr>
            </a:lvl9pPr>
          </a:lstStyle>
          <a:p/>
        </p:txBody>
      </p:sp>
      <p:sp>
        <p:nvSpPr>
          <p:cNvPr id="31" name="Google Shape;31;p9"/>
          <p:cNvSpPr txBox="1"/>
          <p:nvPr>
            <p:ph type="title"/>
          </p:nvPr>
        </p:nvSpPr>
        <p:spPr>
          <a:xfrm>
            <a:off x="817800" y="444350"/>
            <a:ext cx="5283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stretch>
            <a:fillRect/>
          </a:stretch>
        </a:blipFill>
        <a:effectLst/>
      </p:bgPr>
    </p:bg>
    <p:spTree>
      <p:nvGrpSpPr>
        <p:cNvPr id="32" name="Shape 32"/>
        <p:cNvGrpSpPr/>
        <p:nvPr/>
      </p:nvGrpSpPr>
      <p:grpSpPr>
        <a:xfrm>
          <a:off x="0" y="0"/>
          <a:ext cx="0" cy="0"/>
          <a:chOff x="0" y="0"/>
          <a:chExt cx="0" cy="0"/>
        </a:xfrm>
      </p:grpSpPr>
      <p:sp>
        <p:nvSpPr>
          <p:cNvPr id="33" name="Google Shape;33;p10"/>
          <p:cNvSpPr txBox="1"/>
          <p:nvPr>
            <p:ph type="title"/>
          </p:nvPr>
        </p:nvSpPr>
        <p:spPr>
          <a:xfrm>
            <a:off x="817800" y="444350"/>
            <a:ext cx="5283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7" Type="http://schemas.openxmlformats.org/officeDocument/2006/relationships/theme" Target="../theme/theme1.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5B0F00"/>
              </a:buClr>
              <a:buSzPts val="2800"/>
              <a:buFont typeface="Bungee"/>
              <a:buNone/>
              <a:defRPr sz="2800">
                <a:solidFill>
                  <a:srgbClr val="5B0F00"/>
                </a:solidFill>
                <a:latin typeface="Bungee"/>
                <a:ea typeface="Bungee"/>
                <a:cs typeface="Bungee"/>
                <a:sym typeface="Bungee"/>
              </a:defRPr>
            </a:lvl1pPr>
            <a:lvl2pPr lvl="1">
              <a:spcBef>
                <a:spcPts val="0"/>
              </a:spcBef>
              <a:spcAft>
                <a:spcPts val="0"/>
              </a:spcAft>
              <a:buClr>
                <a:srgbClr val="5B0F00"/>
              </a:buClr>
              <a:buSzPts val="2800"/>
              <a:buNone/>
              <a:defRPr sz="2800">
                <a:solidFill>
                  <a:srgbClr val="5B0F00"/>
                </a:solidFill>
              </a:defRPr>
            </a:lvl2pPr>
            <a:lvl3pPr lvl="2">
              <a:spcBef>
                <a:spcPts val="0"/>
              </a:spcBef>
              <a:spcAft>
                <a:spcPts val="0"/>
              </a:spcAft>
              <a:buClr>
                <a:srgbClr val="5B0F00"/>
              </a:buClr>
              <a:buSzPts val="2800"/>
              <a:buNone/>
              <a:defRPr sz="2800">
                <a:solidFill>
                  <a:srgbClr val="5B0F00"/>
                </a:solidFill>
              </a:defRPr>
            </a:lvl3pPr>
            <a:lvl4pPr lvl="3">
              <a:spcBef>
                <a:spcPts val="0"/>
              </a:spcBef>
              <a:spcAft>
                <a:spcPts val="0"/>
              </a:spcAft>
              <a:buClr>
                <a:srgbClr val="5B0F00"/>
              </a:buClr>
              <a:buSzPts val="2800"/>
              <a:buNone/>
              <a:defRPr sz="2800">
                <a:solidFill>
                  <a:srgbClr val="5B0F00"/>
                </a:solidFill>
              </a:defRPr>
            </a:lvl4pPr>
            <a:lvl5pPr lvl="4">
              <a:spcBef>
                <a:spcPts val="0"/>
              </a:spcBef>
              <a:spcAft>
                <a:spcPts val="0"/>
              </a:spcAft>
              <a:buClr>
                <a:srgbClr val="5B0F00"/>
              </a:buClr>
              <a:buSzPts val="2800"/>
              <a:buNone/>
              <a:defRPr sz="2800">
                <a:solidFill>
                  <a:srgbClr val="5B0F00"/>
                </a:solidFill>
              </a:defRPr>
            </a:lvl5pPr>
            <a:lvl6pPr lvl="5">
              <a:spcBef>
                <a:spcPts val="0"/>
              </a:spcBef>
              <a:spcAft>
                <a:spcPts val="0"/>
              </a:spcAft>
              <a:buClr>
                <a:srgbClr val="5B0F00"/>
              </a:buClr>
              <a:buSzPts val="2800"/>
              <a:buNone/>
              <a:defRPr sz="2800">
                <a:solidFill>
                  <a:srgbClr val="5B0F00"/>
                </a:solidFill>
              </a:defRPr>
            </a:lvl6pPr>
            <a:lvl7pPr lvl="6">
              <a:spcBef>
                <a:spcPts val="0"/>
              </a:spcBef>
              <a:spcAft>
                <a:spcPts val="0"/>
              </a:spcAft>
              <a:buClr>
                <a:srgbClr val="5B0F00"/>
              </a:buClr>
              <a:buSzPts val="2800"/>
              <a:buNone/>
              <a:defRPr sz="2800">
                <a:solidFill>
                  <a:srgbClr val="5B0F00"/>
                </a:solidFill>
              </a:defRPr>
            </a:lvl7pPr>
            <a:lvl8pPr lvl="7">
              <a:spcBef>
                <a:spcPts val="0"/>
              </a:spcBef>
              <a:spcAft>
                <a:spcPts val="0"/>
              </a:spcAft>
              <a:buClr>
                <a:srgbClr val="5B0F00"/>
              </a:buClr>
              <a:buSzPts val="2800"/>
              <a:buNone/>
              <a:defRPr sz="2800">
                <a:solidFill>
                  <a:srgbClr val="5B0F00"/>
                </a:solidFill>
              </a:defRPr>
            </a:lvl8pPr>
            <a:lvl9pPr lvl="8">
              <a:spcBef>
                <a:spcPts val="0"/>
              </a:spcBef>
              <a:spcAft>
                <a:spcPts val="0"/>
              </a:spcAft>
              <a:buClr>
                <a:srgbClr val="5B0F00"/>
              </a:buClr>
              <a:buSzPts val="2800"/>
              <a:buNone/>
              <a:defRPr sz="2800">
                <a:solidFill>
                  <a:srgbClr val="5B0F00"/>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5B0F00"/>
              </a:buClr>
              <a:buSzPts val="1800"/>
              <a:buFont typeface="Advent Pro" panose="02000506040000020004"/>
              <a:buChar char="●"/>
              <a:defRPr sz="1800">
                <a:solidFill>
                  <a:srgbClr val="5B0F00"/>
                </a:solidFill>
                <a:latin typeface="Advent Pro" panose="02000506040000020004"/>
                <a:ea typeface="Advent Pro" panose="02000506040000020004"/>
                <a:cs typeface="Advent Pro" panose="02000506040000020004"/>
                <a:sym typeface="Advent Pro" panose="02000506040000020004"/>
              </a:defRPr>
            </a:lvl1pPr>
            <a:lvl2pPr marL="914400" lvl="1" indent="-317500">
              <a:lnSpc>
                <a:spcPct val="100000"/>
              </a:lnSpc>
              <a:spcBef>
                <a:spcPts val="1600"/>
              </a:spcBef>
              <a:spcAft>
                <a:spcPts val="0"/>
              </a:spcAft>
              <a:buClr>
                <a:srgbClr val="5B0F00"/>
              </a:buClr>
              <a:buSzPts val="1400"/>
              <a:buFont typeface="Advent Pro" panose="02000506040000020004"/>
              <a:buChar char="○"/>
              <a:defRPr>
                <a:solidFill>
                  <a:srgbClr val="5B0F00"/>
                </a:solidFill>
                <a:latin typeface="Advent Pro" panose="02000506040000020004"/>
                <a:ea typeface="Advent Pro" panose="02000506040000020004"/>
                <a:cs typeface="Advent Pro" panose="02000506040000020004"/>
                <a:sym typeface="Advent Pro" panose="02000506040000020004"/>
              </a:defRPr>
            </a:lvl2pPr>
            <a:lvl3pPr marL="1371600" lvl="2" indent="-317500">
              <a:lnSpc>
                <a:spcPct val="100000"/>
              </a:lnSpc>
              <a:spcBef>
                <a:spcPts val="1600"/>
              </a:spcBef>
              <a:spcAft>
                <a:spcPts val="0"/>
              </a:spcAft>
              <a:buClr>
                <a:srgbClr val="5B0F00"/>
              </a:buClr>
              <a:buSzPts val="1400"/>
              <a:buFont typeface="Advent Pro" panose="02000506040000020004"/>
              <a:buChar char="■"/>
              <a:defRPr>
                <a:solidFill>
                  <a:srgbClr val="5B0F00"/>
                </a:solidFill>
                <a:latin typeface="Advent Pro" panose="02000506040000020004"/>
                <a:ea typeface="Advent Pro" panose="02000506040000020004"/>
                <a:cs typeface="Advent Pro" panose="02000506040000020004"/>
                <a:sym typeface="Advent Pro" panose="02000506040000020004"/>
              </a:defRPr>
            </a:lvl3pPr>
            <a:lvl4pPr marL="1828800" lvl="3" indent="-317500">
              <a:lnSpc>
                <a:spcPct val="100000"/>
              </a:lnSpc>
              <a:spcBef>
                <a:spcPts val="1600"/>
              </a:spcBef>
              <a:spcAft>
                <a:spcPts val="0"/>
              </a:spcAft>
              <a:buClr>
                <a:srgbClr val="5B0F00"/>
              </a:buClr>
              <a:buSzPts val="1400"/>
              <a:buFont typeface="Advent Pro" panose="02000506040000020004"/>
              <a:buChar char="●"/>
              <a:defRPr>
                <a:solidFill>
                  <a:srgbClr val="5B0F00"/>
                </a:solidFill>
                <a:latin typeface="Advent Pro" panose="02000506040000020004"/>
                <a:ea typeface="Advent Pro" panose="02000506040000020004"/>
                <a:cs typeface="Advent Pro" panose="02000506040000020004"/>
                <a:sym typeface="Advent Pro" panose="02000506040000020004"/>
              </a:defRPr>
            </a:lvl4pPr>
            <a:lvl5pPr marL="2286000" lvl="4" indent="-317500">
              <a:lnSpc>
                <a:spcPct val="100000"/>
              </a:lnSpc>
              <a:spcBef>
                <a:spcPts val="1600"/>
              </a:spcBef>
              <a:spcAft>
                <a:spcPts val="0"/>
              </a:spcAft>
              <a:buClr>
                <a:srgbClr val="5B0F00"/>
              </a:buClr>
              <a:buSzPts val="1400"/>
              <a:buFont typeface="Advent Pro" panose="02000506040000020004"/>
              <a:buChar char="○"/>
              <a:defRPr>
                <a:solidFill>
                  <a:srgbClr val="5B0F00"/>
                </a:solidFill>
                <a:latin typeface="Advent Pro" panose="02000506040000020004"/>
                <a:ea typeface="Advent Pro" panose="02000506040000020004"/>
                <a:cs typeface="Advent Pro" panose="02000506040000020004"/>
                <a:sym typeface="Advent Pro" panose="02000506040000020004"/>
              </a:defRPr>
            </a:lvl5pPr>
            <a:lvl6pPr marL="2743200" lvl="5" indent="-317500">
              <a:lnSpc>
                <a:spcPct val="100000"/>
              </a:lnSpc>
              <a:spcBef>
                <a:spcPts val="1600"/>
              </a:spcBef>
              <a:spcAft>
                <a:spcPts val="0"/>
              </a:spcAft>
              <a:buClr>
                <a:srgbClr val="5B0F00"/>
              </a:buClr>
              <a:buSzPts val="1400"/>
              <a:buFont typeface="Advent Pro" panose="02000506040000020004"/>
              <a:buChar char="■"/>
              <a:defRPr>
                <a:solidFill>
                  <a:srgbClr val="5B0F00"/>
                </a:solidFill>
                <a:latin typeface="Advent Pro" panose="02000506040000020004"/>
                <a:ea typeface="Advent Pro" panose="02000506040000020004"/>
                <a:cs typeface="Advent Pro" panose="02000506040000020004"/>
                <a:sym typeface="Advent Pro" panose="02000506040000020004"/>
              </a:defRPr>
            </a:lvl6pPr>
            <a:lvl7pPr marL="3200400" lvl="6" indent="-317500">
              <a:lnSpc>
                <a:spcPct val="100000"/>
              </a:lnSpc>
              <a:spcBef>
                <a:spcPts val="1600"/>
              </a:spcBef>
              <a:spcAft>
                <a:spcPts val="0"/>
              </a:spcAft>
              <a:buClr>
                <a:srgbClr val="5B0F00"/>
              </a:buClr>
              <a:buSzPts val="1400"/>
              <a:buFont typeface="Advent Pro" panose="02000506040000020004"/>
              <a:buChar char="●"/>
              <a:defRPr>
                <a:solidFill>
                  <a:srgbClr val="5B0F00"/>
                </a:solidFill>
                <a:latin typeface="Advent Pro" panose="02000506040000020004"/>
                <a:ea typeface="Advent Pro" panose="02000506040000020004"/>
                <a:cs typeface="Advent Pro" panose="02000506040000020004"/>
                <a:sym typeface="Advent Pro" panose="02000506040000020004"/>
              </a:defRPr>
            </a:lvl7pPr>
            <a:lvl8pPr marL="3657600" lvl="7" indent="-317500">
              <a:lnSpc>
                <a:spcPct val="100000"/>
              </a:lnSpc>
              <a:spcBef>
                <a:spcPts val="1600"/>
              </a:spcBef>
              <a:spcAft>
                <a:spcPts val="0"/>
              </a:spcAft>
              <a:buClr>
                <a:srgbClr val="5B0F00"/>
              </a:buClr>
              <a:buSzPts val="1400"/>
              <a:buFont typeface="Advent Pro" panose="02000506040000020004"/>
              <a:buChar char="○"/>
              <a:defRPr>
                <a:solidFill>
                  <a:srgbClr val="5B0F00"/>
                </a:solidFill>
                <a:latin typeface="Advent Pro" panose="02000506040000020004"/>
                <a:ea typeface="Advent Pro" panose="02000506040000020004"/>
                <a:cs typeface="Advent Pro" panose="02000506040000020004"/>
                <a:sym typeface="Advent Pro" panose="02000506040000020004"/>
              </a:defRPr>
            </a:lvl8pPr>
            <a:lvl9pPr marL="4114800" lvl="8" indent="-317500">
              <a:lnSpc>
                <a:spcPct val="100000"/>
              </a:lnSpc>
              <a:spcBef>
                <a:spcPts val="1600"/>
              </a:spcBef>
              <a:spcAft>
                <a:spcPts val="1600"/>
              </a:spcAft>
              <a:buClr>
                <a:srgbClr val="5B0F00"/>
              </a:buClr>
              <a:buSzPts val="1400"/>
              <a:buFont typeface="Advent Pro" panose="02000506040000020004"/>
              <a:buChar char="■"/>
              <a:defRPr>
                <a:solidFill>
                  <a:srgbClr val="5B0F00"/>
                </a:solidFill>
                <a:latin typeface="Advent Pro" panose="02000506040000020004"/>
                <a:ea typeface="Advent Pro" panose="02000506040000020004"/>
                <a:cs typeface="Advent Pro" panose="02000506040000020004"/>
                <a:sym typeface="Advent Pro" panose="02000506040000020004"/>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slide" Target="slide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slide" Target="slide1.xml"/></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9.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5.xml"/><Relationship Id="rId2" Type="http://schemas.openxmlformats.org/officeDocument/2006/relationships/slide" Target="slide1.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5.xml"/><Relationship Id="rId2" Type="http://schemas.openxmlformats.org/officeDocument/2006/relationships/slide" Target="slide1.xml"/><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5.xml"/><Relationship Id="rId2" Type="http://schemas.openxmlformats.org/officeDocument/2006/relationships/slide" Target="slide1.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5.xml"/><Relationship Id="rId2" Type="http://schemas.openxmlformats.org/officeDocument/2006/relationships/slide" Target="slide1.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16.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slide" Target="slide1.xml"/></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16.xml"/><Relationship Id="rId1" Type="http://schemas.openxmlformats.org/officeDocument/2006/relationships/image" Target="../media/image9.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8.xml"/><Relationship Id="rId2" Type="http://schemas.openxmlformats.org/officeDocument/2006/relationships/image" Target="../media/image13.png"/><Relationship Id="rId1" Type="http://schemas.openxmlformats.org/officeDocument/2006/relationships/slide" Target="sl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8.xml"/><Relationship Id="rId2" Type="http://schemas.openxmlformats.org/officeDocument/2006/relationships/image" Target="../media/image14.png"/><Relationship Id="rId1" Type="http://schemas.openxmlformats.org/officeDocument/2006/relationships/slide" Target="slide1.xml"/></Relationships>
</file>

<file path=ppt/slides/_rels/slide21.xml.rels><?xml version="1.0" encoding="UTF-8" standalone="yes"?>
<Relationships xmlns="http://schemas.openxmlformats.org/package/2006/relationships"><Relationship Id="rId8" Type="http://schemas.openxmlformats.org/officeDocument/2006/relationships/notesSlide" Target="../notesSlides/notesSlide21.xml"/><Relationship Id="rId7" Type="http://schemas.openxmlformats.org/officeDocument/2006/relationships/slideLayout" Target="../slideLayouts/slideLayout15.xml"/><Relationship Id="rId6" Type="http://schemas.openxmlformats.org/officeDocument/2006/relationships/slide" Target="slide1.xml"/><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slide" Target="slide16.xml"/><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22.xml"/><Relationship Id="rId6" Type="http://schemas.openxmlformats.org/officeDocument/2006/relationships/slideLayout" Target="../slideLayouts/slideLayout15.xml"/><Relationship Id="rId5" Type="http://schemas.openxmlformats.org/officeDocument/2006/relationships/slide" Target="slide1.xml"/><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slide" Target="slide16.xml"/><Relationship Id="rId1"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slide" Target="slide1.xm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24.xml"/><Relationship Id="rId1" Type="http://schemas.openxmlformats.org/officeDocument/2006/relationships/image" Target="../media/image9.png"/></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24.xml"/><Relationship Id="rId1" Type="http://schemas.openxmlformats.org/officeDocument/2006/relationships/image" Target="../media/image9.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8.xml"/><Relationship Id="rId2" Type="http://schemas.openxmlformats.org/officeDocument/2006/relationships/image" Target="../media/image20.png"/><Relationship Id="rId1" Type="http://schemas.openxmlformats.org/officeDocument/2006/relationships/slide" Target="slide1.xml"/></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24.xml"/><Relationship Id="rId1" Type="http://schemas.openxmlformats.org/officeDocument/2006/relationships/image" Target="../media/image9.png"/></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28.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24.xml"/><Relationship Id="rId1" Type="http://schemas.openxmlformats.org/officeDocument/2006/relationships/image" Target="../media/image9.png"/></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29.xml"/><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slide" Target="slide1.xml"/></Relationships>
</file>

<file path=ppt/slides/_rels/slide30.xml.rels><?xml version="1.0" encoding="UTF-8" standalone="yes"?>
<Relationships xmlns="http://schemas.openxmlformats.org/package/2006/relationships"><Relationship Id="rId7" Type="http://schemas.openxmlformats.org/officeDocument/2006/relationships/notesSlide" Target="../notesSlides/notesSlide30.xml"/><Relationship Id="rId6" Type="http://schemas.openxmlformats.org/officeDocument/2006/relationships/slideLayout" Target="../slideLayouts/slideLayout15.xml"/><Relationship Id="rId5" Type="http://schemas.openxmlformats.org/officeDocument/2006/relationships/slide" Target="slide1.xml"/><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slide" Target="slide29.xml"/><Relationship Id="rId1" Type="http://schemas.openxmlformats.org/officeDocument/2006/relationships/image" Target="../media/image9.png"/></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29.xml"/><Relationship Id="rId1" Type="http://schemas.openxmlformats.org/officeDocument/2006/relationships/image" Target="../media/image9.png"/></Relationships>
</file>

<file path=ppt/slides/_rels/slide32.xml.rels><?xml version="1.0" encoding="UTF-8" standalone="yes"?>
<Relationships xmlns="http://schemas.openxmlformats.org/package/2006/relationships"><Relationship Id="rId5" Type="http://schemas.openxmlformats.org/officeDocument/2006/relationships/notesSlide" Target="../notesSlides/notesSlide32.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29.xml"/><Relationship Id="rId1" Type="http://schemas.openxmlformats.org/officeDocument/2006/relationships/image" Target="../media/image9.png"/></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33.xml"/><Relationship Id="rId3" Type="http://schemas.openxmlformats.org/officeDocument/2006/relationships/slideLayout" Target="../slideLayouts/slideLayout2.xml"/><Relationship Id="rId2" Type="http://schemas.openxmlformats.org/officeDocument/2006/relationships/slide" Target="slide43.xml"/><Relationship Id="rId1" Type="http://schemas.openxmlformats.org/officeDocument/2006/relationships/slide" Target="slide1.xml"/></Relationships>
</file>

<file path=ppt/slides/_rels/slide34.xml.rels><?xml version="1.0" encoding="UTF-8" standalone="yes"?>
<Relationships xmlns="http://schemas.openxmlformats.org/package/2006/relationships"><Relationship Id="rId5" Type="http://schemas.openxmlformats.org/officeDocument/2006/relationships/notesSlide" Target="../notesSlides/notesSlide34.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34.xml"/><Relationship Id="rId1" Type="http://schemas.openxmlformats.org/officeDocument/2006/relationships/image" Target="../media/image9.png"/></Relationships>
</file>

<file path=ppt/slides/_rels/slide35.xml.rels><?xml version="1.0" encoding="UTF-8" standalone="yes"?>
<Relationships xmlns="http://schemas.openxmlformats.org/package/2006/relationships"><Relationship Id="rId5" Type="http://schemas.openxmlformats.org/officeDocument/2006/relationships/notesSlide" Target="../notesSlides/notesSlide35.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34.xml"/><Relationship Id="rId1" Type="http://schemas.openxmlformats.org/officeDocument/2006/relationships/image" Target="../media/image9.png"/></Relationships>
</file>

<file path=ppt/slides/_rels/slide36.xml.rels><?xml version="1.0" encoding="UTF-8" standalone="yes"?>
<Relationships xmlns="http://schemas.openxmlformats.org/package/2006/relationships"><Relationship Id="rId5" Type="http://schemas.openxmlformats.org/officeDocument/2006/relationships/notesSlide" Target="../notesSlides/notesSlide36.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34.xml"/><Relationship Id="rId1" Type="http://schemas.openxmlformats.org/officeDocument/2006/relationships/image" Target="../media/image9.png"/></Relationships>
</file>

<file path=ppt/slides/_rels/slide37.xml.rels><?xml version="1.0" encoding="UTF-8" standalone="yes"?>
<Relationships xmlns="http://schemas.openxmlformats.org/package/2006/relationships"><Relationship Id="rId5" Type="http://schemas.openxmlformats.org/officeDocument/2006/relationships/notesSlide" Target="../notesSlides/notesSlide37.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34.xml"/><Relationship Id="rId1" Type="http://schemas.openxmlformats.org/officeDocument/2006/relationships/image" Target="../media/image9.png"/></Relationships>
</file>

<file path=ppt/slides/_rels/slide38.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2.xml"/><Relationship Id="rId2" Type="http://schemas.openxmlformats.org/officeDocument/2006/relationships/slide" Target="slide38.xml"/><Relationship Id="rId1" Type="http://schemas.openxmlformats.org/officeDocument/2006/relationships/slide" Target="slide1.xml"/></Relationships>
</file>

<file path=ppt/slides/_rels/slide39.xml.rels><?xml version="1.0" encoding="UTF-8" standalone="yes"?>
<Relationships xmlns="http://schemas.openxmlformats.org/package/2006/relationships"><Relationship Id="rId5" Type="http://schemas.openxmlformats.org/officeDocument/2006/relationships/notesSlide" Target="../notesSlides/notesSlide39.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34.xml"/><Relationship Id="rId1" Type="http://schemas.openxmlformats.org/officeDocument/2006/relationships/image" Target="../media/image9.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5.xml"/><Relationship Id="rId2" Type="http://schemas.openxmlformats.org/officeDocument/2006/relationships/slide" Target="slide1.xml"/><Relationship Id="rId1" Type="http://schemas.openxmlformats.org/officeDocument/2006/relationships/image" Target="../media/image9.png"/></Relationships>
</file>

<file path=ppt/slides/_rels/slide40.xml.rels><?xml version="1.0" encoding="UTF-8" standalone="yes"?>
<Relationships xmlns="http://schemas.openxmlformats.org/package/2006/relationships"><Relationship Id="rId5" Type="http://schemas.openxmlformats.org/officeDocument/2006/relationships/notesSlide" Target="../notesSlides/notesSlide40.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34.xml"/><Relationship Id="rId1" Type="http://schemas.openxmlformats.org/officeDocument/2006/relationships/image" Target="../media/image9.png"/></Relationships>
</file>

<file path=ppt/slides/_rels/slide41.xml.rels><?xml version="1.0" encoding="UTF-8" standalone="yes"?>
<Relationships xmlns="http://schemas.openxmlformats.org/package/2006/relationships"><Relationship Id="rId5" Type="http://schemas.openxmlformats.org/officeDocument/2006/relationships/notesSlide" Target="../notesSlides/notesSlide41.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34.xml"/><Relationship Id="rId1" Type="http://schemas.openxmlformats.org/officeDocument/2006/relationships/image" Target="../media/image9.png"/></Relationships>
</file>

<file path=ppt/slides/_rels/slide42.xml.rels><?xml version="1.0" encoding="UTF-8" standalone="yes"?>
<Relationships xmlns="http://schemas.openxmlformats.org/package/2006/relationships"><Relationship Id="rId4" Type="http://schemas.openxmlformats.org/officeDocument/2006/relationships/notesSlide" Target="../notesSlides/notesSlide42.xml"/><Relationship Id="rId3" Type="http://schemas.openxmlformats.org/officeDocument/2006/relationships/slideLayout" Target="../slideLayouts/slideLayout2.xml"/><Relationship Id="rId2" Type="http://schemas.openxmlformats.org/officeDocument/2006/relationships/slide" Target="slide38.xml"/><Relationship Id="rId1" Type="http://schemas.openxmlformats.org/officeDocument/2006/relationships/slide" Target="slide1.xml"/></Relationships>
</file>

<file path=ppt/slides/_rels/slide43.xml.rels><?xml version="1.0" encoding="UTF-8" standalone="yes"?>
<Relationships xmlns="http://schemas.openxmlformats.org/package/2006/relationships"><Relationship Id="rId5" Type="http://schemas.openxmlformats.org/officeDocument/2006/relationships/notesSlide" Target="../notesSlides/notesSlide43.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34.xml"/><Relationship Id="rId1" Type="http://schemas.openxmlformats.org/officeDocument/2006/relationships/image" Target="../media/image9.png"/></Relationships>
</file>

<file path=ppt/slides/_rels/slide44.xml.rels><?xml version="1.0" encoding="UTF-8" standalone="yes"?>
<Relationships xmlns="http://schemas.openxmlformats.org/package/2006/relationships"><Relationship Id="rId5" Type="http://schemas.openxmlformats.org/officeDocument/2006/relationships/notesSlide" Target="../notesSlides/notesSlide44.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34.xml"/><Relationship Id="rId1" Type="http://schemas.openxmlformats.org/officeDocument/2006/relationships/image" Target="../media/image9.png"/></Relationships>
</file>

<file path=ppt/slides/_rels/slide45.xml.rels><?xml version="1.0" encoding="UTF-8" standalone="yes"?>
<Relationships xmlns="http://schemas.openxmlformats.org/package/2006/relationships"><Relationship Id="rId4" Type="http://schemas.openxmlformats.org/officeDocument/2006/relationships/notesSlide" Target="../notesSlides/notesSlide45.xml"/><Relationship Id="rId3" Type="http://schemas.openxmlformats.org/officeDocument/2006/relationships/slideLayout" Target="../slideLayouts/slideLayout2.xml"/><Relationship Id="rId2" Type="http://schemas.openxmlformats.org/officeDocument/2006/relationships/slide" Target="slide1.xml"/><Relationship Id="rId1" Type="http://schemas.openxmlformats.org/officeDocument/2006/relationships/slide" Target="slide38.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3.xml"/><Relationship Id="rId1" Type="http://schemas.openxmlformats.org/officeDocument/2006/relationships/slide" Target="slide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5.xml"/><Relationship Id="rId2" Type="http://schemas.openxmlformats.org/officeDocument/2006/relationships/slide" Target="slide1.xml"/><Relationship Id="rId1" Type="http://schemas.openxmlformats.org/officeDocument/2006/relationships/image" Target="../media/image9.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5.xml"/><Relationship Id="rId2" Type="http://schemas.openxmlformats.org/officeDocument/2006/relationships/slide" Target="slide1.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5.xml"/><Relationship Id="rId2" Type="http://schemas.openxmlformats.org/officeDocument/2006/relationships/slide" Target="slide1.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5.xml"/><Relationship Id="rId2" Type="http://schemas.openxmlformats.org/officeDocument/2006/relationships/slide" Target="slide1.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5.xml"/><Relationship Id="rId3" Type="http://schemas.openxmlformats.org/officeDocument/2006/relationships/slide" Target="slide1.xml"/><Relationship Id="rId2" Type="http://schemas.openxmlformats.org/officeDocument/2006/relationships/slide" Target="slide9.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52" name="Shape 152"/>
        <p:cNvGrpSpPr/>
        <p:nvPr/>
      </p:nvGrpSpPr>
      <p:grpSpPr>
        <a:xfrm>
          <a:off x="0" y="0"/>
          <a:ext cx="0" cy="0"/>
          <a:chOff x="0" y="0"/>
          <a:chExt cx="0" cy="0"/>
        </a:xfrm>
      </p:grpSpPr>
      <p:sp>
        <p:nvSpPr>
          <p:cNvPr id="153" name="Google Shape;153;p40">
            <a:hlinkClick r:id="rId2" action="ppaction://hlinksldjump"/>
          </p:cNvPr>
          <p:cNvSpPr/>
          <p:nvPr/>
        </p:nvSpPr>
        <p:spPr>
          <a:xfrm>
            <a:off x="695250" y="2462470"/>
            <a:ext cx="1113600" cy="483900"/>
          </a:xfrm>
          <a:prstGeom prst="rect">
            <a:avLst/>
          </a:prstGeom>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4" name="Google Shape;154;p40"/>
          <p:cNvSpPr txBox="1"/>
          <p:nvPr>
            <p:ph type="ctrTitle"/>
          </p:nvPr>
        </p:nvSpPr>
        <p:spPr>
          <a:xfrm>
            <a:off x="591185" y="646430"/>
            <a:ext cx="3699510" cy="17424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hospital </a:t>
            </a:r>
            <a:br>
              <a:rPr lang="en-US">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br>
            <a:r>
              <a:rPr lang="en-US">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management</a:t>
            </a:r>
            <a:br>
              <a:rPr lang="en-US">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br>
            <a:r>
              <a:rPr lang="en-US">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system</a:t>
            </a:r>
            <a:endParaRPr lang="en-US">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155" name="Google Shape;155;p40">
            <a:hlinkClick r:id="rId2" action="ppaction://hlinksldjump"/>
          </p:cNvPr>
          <p:cNvSpPr txBox="1"/>
          <p:nvPr>
            <p:ph type="subTitle" idx="1"/>
          </p:nvPr>
        </p:nvSpPr>
        <p:spPr>
          <a:xfrm>
            <a:off x="694690" y="2462530"/>
            <a:ext cx="1115060" cy="484505"/>
          </a:xfrm>
          <a:prstGeom prst="rect">
            <a:avLst/>
          </a:prstGeom>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altLang="en-GB">
                <a:ln w="13462">
                  <a:solidFill>
                    <a:schemeClr val="bg1"/>
                  </a:solidFill>
                  <a:prstDash val="solid"/>
                </a:ln>
                <a:solidFill>
                  <a:schemeClr val="tx1">
                    <a:lumMod val="85000"/>
                    <a:lumOff val="15000"/>
                  </a:schemeClr>
                </a:solidFill>
                <a:effectLst>
                  <a:outerShdw dist="38100" dir="2700000" algn="bl" rotWithShape="0">
                    <a:schemeClr val="accent5"/>
                  </a:outerShdw>
                </a:effectLst>
              </a:rPr>
              <a:t>START</a:t>
            </a:r>
            <a:endParaRPr lang="en-US" altLang="en-GB">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93" name="Google Shape;193;p43">
            <a:hlinkClick r:id="rId2" action="ppaction://hlinksldjump"/>
          </p:cNvPr>
          <p:cNvSpPr/>
          <p:nvPr/>
        </p:nvSpPr>
        <p:spPr>
          <a:xfrm>
            <a:off x="5294105" y="4267620"/>
            <a:ext cx="3473700" cy="4638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endParaRPr>
              <a:solidFill>
                <a:schemeClr val="lt1"/>
              </a:solidFill>
            </a:endParaRPr>
          </a:p>
        </p:txBody>
      </p:sp>
      <p:sp>
        <p:nvSpPr>
          <p:cNvPr id="194" name="Google Shape;194;p43">
            <a:hlinkClick r:id="rId2" action="ppaction://hlinksldjump"/>
          </p:cNvPr>
          <p:cNvSpPr txBox="1"/>
          <p:nvPr/>
        </p:nvSpPr>
        <p:spPr>
          <a:xfrm>
            <a:off x="5293995" y="4267835"/>
            <a:ext cx="3473450" cy="675640"/>
          </a:xfrm>
          <a:prstGeom prst="rect">
            <a:avLst/>
          </a:prstGeom>
        </p:spPr>
        <p:style>
          <a:lnRef idx="0">
            <a:schemeClr val="accent6"/>
          </a:lnRef>
          <a:fillRef idx="3">
            <a:schemeClr val="accent6"/>
          </a:fillRef>
          <a:effectRef idx="3">
            <a:schemeClr val="accent6"/>
          </a:effectRef>
          <a:fontRef idx="minor">
            <a:schemeClr val="lt1"/>
          </a:fontRef>
        </p:style>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panose="02000506040000020004"/>
              <a:buNone/>
              <a:defRPr sz="1400" b="0" i="0" u="none" strike="noStrike" cap="none">
                <a:solidFill>
                  <a:schemeClr val="lt1"/>
                </a:solidFill>
                <a:latin typeface="Advent Pro Medium" panose="02000506040000020004"/>
                <a:ea typeface="Advent Pro Medium" panose="02000506040000020004"/>
                <a:cs typeface="Advent Pro Medium" panose="02000506040000020004"/>
                <a:sym typeface="Advent Pro Medium" panose="02000506040000020004"/>
              </a:defRPr>
            </a:lvl1pPr>
            <a:lvl2pPr marL="914400" marR="0" lvl="1" indent="-317500" algn="ctr" rtl="0">
              <a:lnSpc>
                <a:spcPct val="100000"/>
              </a:lnSpc>
              <a:spcBef>
                <a:spcPts val="0"/>
              </a:spcBef>
              <a:spcAft>
                <a:spcPts val="0"/>
              </a:spcAft>
              <a:buClr>
                <a:schemeClr val="lt1"/>
              </a:buClr>
              <a:buSzPts val="1400"/>
              <a:buFont typeface="Advent Pro" panose="02000506040000020004"/>
              <a:buNone/>
              <a:defRPr sz="1400" b="0" i="0" u="none" strike="noStrike" cap="none">
                <a:solidFill>
                  <a:schemeClr val="lt1"/>
                </a:solidFill>
                <a:latin typeface="Advent Pro" panose="02000506040000020004"/>
                <a:ea typeface="Advent Pro" panose="02000506040000020004"/>
                <a:cs typeface="Advent Pro" panose="02000506040000020004"/>
                <a:sym typeface="Advent Pro" panose="02000506040000020004"/>
              </a:defRPr>
            </a:lvl2pPr>
            <a:lvl3pPr marL="1371600" marR="0" lvl="2" indent="-317500" algn="ctr" rtl="0">
              <a:lnSpc>
                <a:spcPct val="100000"/>
              </a:lnSpc>
              <a:spcBef>
                <a:spcPts val="0"/>
              </a:spcBef>
              <a:spcAft>
                <a:spcPts val="0"/>
              </a:spcAft>
              <a:buClr>
                <a:schemeClr val="lt1"/>
              </a:buClr>
              <a:buSzPts val="1400"/>
              <a:buFont typeface="Advent Pro" panose="02000506040000020004"/>
              <a:buNone/>
              <a:defRPr sz="1400" b="0" i="0" u="none" strike="noStrike" cap="none">
                <a:solidFill>
                  <a:schemeClr val="lt1"/>
                </a:solidFill>
                <a:latin typeface="Advent Pro" panose="02000506040000020004"/>
                <a:ea typeface="Advent Pro" panose="02000506040000020004"/>
                <a:cs typeface="Advent Pro" panose="02000506040000020004"/>
                <a:sym typeface="Advent Pro" panose="02000506040000020004"/>
              </a:defRPr>
            </a:lvl3pPr>
            <a:lvl4pPr marL="1828800" marR="0" lvl="3" indent="-317500" algn="ctr" rtl="0">
              <a:lnSpc>
                <a:spcPct val="100000"/>
              </a:lnSpc>
              <a:spcBef>
                <a:spcPts val="0"/>
              </a:spcBef>
              <a:spcAft>
                <a:spcPts val="0"/>
              </a:spcAft>
              <a:buClr>
                <a:schemeClr val="lt1"/>
              </a:buClr>
              <a:buSzPts val="1400"/>
              <a:buFont typeface="Advent Pro" panose="02000506040000020004"/>
              <a:buNone/>
              <a:defRPr sz="1400" b="0" i="0" u="none" strike="noStrike" cap="none">
                <a:solidFill>
                  <a:schemeClr val="lt1"/>
                </a:solidFill>
                <a:latin typeface="Advent Pro" panose="02000506040000020004"/>
                <a:ea typeface="Advent Pro" panose="02000506040000020004"/>
                <a:cs typeface="Advent Pro" panose="02000506040000020004"/>
                <a:sym typeface="Advent Pro" panose="02000506040000020004"/>
              </a:defRPr>
            </a:lvl4pPr>
            <a:lvl5pPr marL="2286000" marR="0" lvl="4" indent="-317500" algn="ctr" rtl="0">
              <a:lnSpc>
                <a:spcPct val="100000"/>
              </a:lnSpc>
              <a:spcBef>
                <a:spcPts val="0"/>
              </a:spcBef>
              <a:spcAft>
                <a:spcPts val="0"/>
              </a:spcAft>
              <a:buClr>
                <a:schemeClr val="lt1"/>
              </a:buClr>
              <a:buSzPts val="1400"/>
              <a:buFont typeface="Advent Pro" panose="02000506040000020004"/>
              <a:buNone/>
              <a:defRPr sz="1400" b="0" i="0" u="none" strike="noStrike" cap="none">
                <a:solidFill>
                  <a:schemeClr val="lt1"/>
                </a:solidFill>
                <a:latin typeface="Advent Pro" panose="02000506040000020004"/>
                <a:ea typeface="Advent Pro" panose="02000506040000020004"/>
                <a:cs typeface="Advent Pro" panose="02000506040000020004"/>
                <a:sym typeface="Advent Pro" panose="02000506040000020004"/>
              </a:defRPr>
            </a:lvl5pPr>
            <a:lvl6pPr marL="2743200" marR="0" lvl="5" indent="-317500" algn="ctr" rtl="0">
              <a:lnSpc>
                <a:spcPct val="100000"/>
              </a:lnSpc>
              <a:spcBef>
                <a:spcPts val="0"/>
              </a:spcBef>
              <a:spcAft>
                <a:spcPts val="0"/>
              </a:spcAft>
              <a:buClr>
                <a:schemeClr val="lt1"/>
              </a:buClr>
              <a:buSzPts val="1400"/>
              <a:buFont typeface="Advent Pro" panose="02000506040000020004"/>
              <a:buNone/>
              <a:defRPr sz="1400" b="0" i="0" u="none" strike="noStrike" cap="none">
                <a:solidFill>
                  <a:schemeClr val="lt1"/>
                </a:solidFill>
                <a:latin typeface="Advent Pro" panose="02000506040000020004"/>
                <a:ea typeface="Advent Pro" panose="02000506040000020004"/>
                <a:cs typeface="Advent Pro" panose="02000506040000020004"/>
                <a:sym typeface="Advent Pro" panose="02000506040000020004"/>
              </a:defRPr>
            </a:lvl6pPr>
            <a:lvl7pPr marL="3200400" marR="0" lvl="6" indent="-317500" algn="ctr" rtl="0">
              <a:lnSpc>
                <a:spcPct val="100000"/>
              </a:lnSpc>
              <a:spcBef>
                <a:spcPts val="0"/>
              </a:spcBef>
              <a:spcAft>
                <a:spcPts val="0"/>
              </a:spcAft>
              <a:buClr>
                <a:schemeClr val="lt1"/>
              </a:buClr>
              <a:buSzPts val="1400"/>
              <a:buFont typeface="Advent Pro" panose="02000506040000020004"/>
              <a:buNone/>
              <a:defRPr sz="1400" b="0" i="0" u="none" strike="noStrike" cap="none">
                <a:solidFill>
                  <a:schemeClr val="lt1"/>
                </a:solidFill>
                <a:latin typeface="Advent Pro" panose="02000506040000020004"/>
                <a:ea typeface="Advent Pro" panose="02000506040000020004"/>
                <a:cs typeface="Advent Pro" panose="02000506040000020004"/>
                <a:sym typeface="Advent Pro" panose="02000506040000020004"/>
              </a:defRPr>
            </a:lvl7pPr>
            <a:lvl8pPr marL="3657600" marR="0" lvl="7" indent="-317500" algn="ctr" rtl="0">
              <a:lnSpc>
                <a:spcPct val="100000"/>
              </a:lnSpc>
              <a:spcBef>
                <a:spcPts val="0"/>
              </a:spcBef>
              <a:spcAft>
                <a:spcPts val="0"/>
              </a:spcAft>
              <a:buClr>
                <a:schemeClr val="lt1"/>
              </a:buClr>
              <a:buSzPts val="1400"/>
              <a:buFont typeface="Advent Pro" panose="02000506040000020004"/>
              <a:buNone/>
              <a:defRPr sz="1400" b="0" i="0" u="none" strike="noStrike" cap="none">
                <a:solidFill>
                  <a:schemeClr val="lt1"/>
                </a:solidFill>
                <a:latin typeface="Advent Pro" panose="02000506040000020004"/>
                <a:ea typeface="Advent Pro" panose="02000506040000020004"/>
                <a:cs typeface="Advent Pro" panose="02000506040000020004"/>
                <a:sym typeface="Advent Pro" panose="02000506040000020004"/>
              </a:defRPr>
            </a:lvl8pPr>
            <a:lvl9pPr marL="4114800" marR="0" lvl="8" indent="-317500" algn="ctr" rtl="0">
              <a:lnSpc>
                <a:spcPct val="100000"/>
              </a:lnSpc>
              <a:spcBef>
                <a:spcPts val="0"/>
              </a:spcBef>
              <a:spcAft>
                <a:spcPts val="0"/>
              </a:spcAft>
              <a:buClr>
                <a:schemeClr val="lt1"/>
              </a:buClr>
              <a:buSzPts val="1400"/>
              <a:buFont typeface="Advent Pro" panose="02000506040000020004"/>
              <a:buNone/>
              <a:defRPr sz="1400" b="0" i="0" u="none" strike="noStrike" cap="none">
                <a:solidFill>
                  <a:schemeClr val="lt1"/>
                </a:solidFill>
                <a:latin typeface="Advent Pro" panose="02000506040000020004"/>
                <a:ea typeface="Advent Pro" panose="02000506040000020004"/>
                <a:cs typeface="Advent Pro" panose="02000506040000020004"/>
                <a:sym typeface="Advent Pro" panose="02000506040000020004"/>
              </a:defRPr>
            </a:lvl9pPr>
          </a:lstStyle>
          <a:p>
            <a:pPr marL="0" lvl="0" indent="0" algn="ctr" rtl="0">
              <a:spcBef>
                <a:spcPts val="0"/>
              </a:spcBef>
              <a:spcAft>
                <a:spcPts val="0"/>
              </a:spcAft>
              <a:buNone/>
            </a:pPr>
            <a:r>
              <a:rPr lang="en-US" sz="1600">
                <a:ln w="13462">
                  <a:solidFill>
                    <a:schemeClr val="bg1"/>
                  </a:solidFill>
                  <a:prstDash val="solid"/>
                </a:ln>
                <a:solidFill>
                  <a:schemeClr val="tx1">
                    <a:lumMod val="85000"/>
                    <a:lumOff val="15000"/>
                  </a:schemeClr>
                </a:solidFill>
                <a:effectLst>
                  <a:outerShdw dist="38100" dir="2700000" algn="bl" rotWithShape="0">
                    <a:schemeClr val="accent5"/>
                  </a:outerShdw>
                </a:effectLst>
              </a:rPr>
              <a:t>By SIDDHESH DINESH DALVI</a:t>
            </a:r>
            <a:endParaRPr lang="en-US" sz="160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pPr marL="0" lvl="0" indent="0" algn="ctr" rtl="0">
              <a:spcBef>
                <a:spcPts val="0"/>
              </a:spcBef>
              <a:spcAft>
                <a:spcPts val="0"/>
              </a:spcAft>
              <a:buNone/>
            </a:pPr>
            <a:r>
              <a:rPr lang="en-US" sz="1600">
                <a:ln w="13462">
                  <a:solidFill>
                    <a:schemeClr val="bg1"/>
                  </a:solidFill>
                  <a:prstDash val="solid"/>
                </a:ln>
                <a:solidFill>
                  <a:schemeClr val="tx1">
                    <a:lumMod val="85000"/>
                    <a:lumOff val="15000"/>
                  </a:schemeClr>
                </a:solidFill>
                <a:effectLst>
                  <a:outerShdw dist="38100" dir="2700000" algn="bl" rotWithShape="0">
                    <a:schemeClr val="accent5"/>
                  </a:outerShdw>
                </a:effectLst>
              </a:rPr>
              <a:t>&amp; SURAJ NAVNATH KORDE</a:t>
            </a:r>
            <a:endParaRPr lang="en-US" sz="160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2" name="Google Shape;252;p48"/>
          <p:cNvSpPr txBox="1"/>
          <p:nvPr>
            <p:ph type="title"/>
          </p:nvPr>
        </p:nvSpPr>
        <p:spPr>
          <a:xfrm>
            <a:off x="4058920" y="1097915"/>
            <a:ext cx="4089400" cy="165671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br>
              <a:rPr lang="en-US" b="1" dirty="0">
                <a:effectLst/>
                <a:latin typeface="Bungee" charset="0"/>
                <a:ea typeface="Calibri" panose="020F0502020204030204" pitchFamily="34" charset="0"/>
                <a:cs typeface="Bungee" charset="0"/>
                <a:sym typeface="+mn-ea"/>
              </a:rPr>
            </a:br>
            <a:br>
              <a:rPr lang="en-US" b="1" dirty="0">
                <a:effectLst/>
                <a:latin typeface="Bungee" charset="0"/>
                <a:ea typeface="Calibri" panose="020F0502020204030204" pitchFamily="34" charset="0"/>
                <a:cs typeface="Bungee" charset="0"/>
                <a:sym typeface="+mn-ea"/>
              </a:rPr>
            </a:br>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SURVEY OF TECHNOLOGY</a:t>
            </a:r>
            <a:r>
              <a:rPr lang="en-US" b="1" dirty="0">
                <a:effectLst/>
                <a:latin typeface="Calibri" panose="020F0502020204030204" pitchFamily="34" charset="0"/>
                <a:ea typeface="Calibri" panose="020F0502020204030204" pitchFamily="34" charset="0"/>
                <a:cs typeface="Calibri Light" panose="020F0302020204030204" pitchFamily="34" charset="0"/>
                <a:sym typeface="+mn-ea"/>
              </a:rPr>
              <a:t> </a:t>
            </a:r>
            <a:br>
              <a:rPr lang="en-IN" dirty="0">
                <a:effectLst/>
                <a:latin typeface="Calibri" panose="020F0502020204030204" pitchFamily="34" charset="0"/>
                <a:ea typeface="Calibri" panose="020F0502020204030204" pitchFamily="34" charset="0"/>
                <a:cs typeface="SimSun" panose="02010600030101010101" pitchFamily="2" charset="-122"/>
                <a:sym typeface="+mn-ea"/>
              </a:rPr>
            </a:br>
            <a:endParaRPr lang="en-US" altLang="en-GB"/>
          </a:p>
        </p:txBody>
      </p:sp>
      <p:sp>
        <p:nvSpPr>
          <p:cNvPr id="253" name="Google Shape;253;p48"/>
          <p:cNvSpPr txBox="1"/>
          <p:nvPr>
            <p:ph type="subTitle" idx="1"/>
          </p:nvPr>
        </p:nvSpPr>
        <p:spPr>
          <a:xfrm>
            <a:off x="5152530" y="2755028"/>
            <a:ext cx="2996100" cy="92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ltLang="en-GB">
                <a:ln w="12700">
                  <a:solidFill>
                    <a:schemeClr val="accent5"/>
                  </a:solidFill>
                  <a:prstDash val="solid"/>
                </a:ln>
                <a:pattFill prst="ltDnDiag">
                  <a:fgClr>
                    <a:schemeClr val="accent5">
                      <a:lumMod val="60000"/>
                      <a:lumOff val="40000"/>
                    </a:schemeClr>
                  </a:fgClr>
                  <a:bgClr>
                    <a:schemeClr val="bg1"/>
                  </a:bgClr>
                </a:pattFill>
                <a:effectLst/>
              </a:rPr>
              <a:t>CHAPTER NO. 2</a:t>
            </a:r>
            <a:endParaRPr lang="en-US" altLang="en-GB">
              <a:ln w="12700">
                <a:solidFill>
                  <a:schemeClr val="accent5"/>
                </a:solidFill>
                <a:prstDash val="solid"/>
              </a:ln>
              <a:pattFill prst="ltDnDiag">
                <a:fgClr>
                  <a:schemeClr val="accent5">
                    <a:lumMod val="60000"/>
                    <a:lumOff val="40000"/>
                  </a:schemeClr>
                </a:fgClr>
                <a:bgClr>
                  <a:schemeClr val="bg1"/>
                </a:bgClr>
              </a:pattFill>
              <a:effectLst/>
            </a:endParaRPr>
          </a:p>
        </p:txBody>
      </p:sp>
      <p:sp>
        <p:nvSpPr>
          <p:cNvPr id="254" name="Google Shape;254;p48">
            <a:hlinkClick r:id="rId1" action="ppaction://hlinksldjump"/>
          </p:cNvPr>
          <p:cNvSpPr/>
          <p:nvPr/>
        </p:nvSpPr>
        <p:spPr>
          <a:xfrm>
            <a:off x="7003200" y="3679625"/>
            <a:ext cx="1077600" cy="4638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5" name="Google Shape;255;p48">
            <a:hlinkClick r:id="rId1" action="ppaction://hlinksldjump"/>
          </p:cNvPr>
          <p:cNvSpPr txBox="1"/>
          <p:nvPr>
            <p:ph type="subTitle" idx="1"/>
          </p:nvPr>
        </p:nvSpPr>
        <p:spPr>
          <a:xfrm>
            <a:off x="7137000" y="3742775"/>
            <a:ext cx="810000" cy="33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Go!</a:t>
            </a:r>
            <a:endParaRPr>
              <a:solidFill>
                <a:schemeClr val="lt1"/>
              </a:solidFill>
            </a:endParaRPr>
          </a:p>
        </p:txBody>
      </p:sp>
      <p:grpSp>
        <p:nvGrpSpPr>
          <p:cNvPr id="256" name="Google Shape;256;p48"/>
          <p:cNvGrpSpPr/>
          <p:nvPr/>
        </p:nvGrpSpPr>
        <p:grpSpPr>
          <a:xfrm>
            <a:off x="8476825" y="183200"/>
            <a:ext cx="432300" cy="372900"/>
            <a:chOff x="8476825" y="183200"/>
            <a:chExt cx="432300" cy="372900"/>
          </a:xfrm>
        </p:grpSpPr>
        <p:sp>
          <p:nvSpPr>
            <p:cNvPr id="257" name="Google Shape;257;p48">
              <a:hlinkClick r:id="rId1"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 name="Google Shape;256;p48"/>
          <p:cNvGrpSpPr/>
          <p:nvPr/>
        </p:nvGrpSpPr>
        <p:grpSpPr>
          <a:xfrm>
            <a:off x="8476825" y="175580"/>
            <a:ext cx="432300" cy="372900"/>
            <a:chOff x="8476825" y="183200"/>
            <a:chExt cx="432300" cy="372900"/>
          </a:xfrm>
        </p:grpSpPr>
        <p:sp>
          <p:nvSpPr>
            <p:cNvPr id="2" name="Google Shape;257;p48">
              <a:hlinkClick r:id="rId1"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224655"/>
          </a:xfrm>
          <a:prstGeom prst="rect">
            <a:avLst/>
          </a:prstGeom>
        </p:spPr>
        <p:txBody>
          <a:bodyPr spcFirstLastPara="1" wrap="square" lIns="91425" tIns="91425" rIns="91425" bIns="91425" anchor="t" anchorCtr="0">
            <a:noAutofit/>
          </a:bodyPr>
          <a:lstStyle/>
          <a:p>
            <a:pPr algn="l">
              <a:lnSpc>
                <a:spcPct val="107000"/>
              </a:lnSpc>
              <a:spcAft>
                <a:spcPts val="800"/>
              </a:spcAft>
              <a:buFont typeface="Wingdings" panose="05000000000000000000" pitchFamily="2" charset="2"/>
              <a:buChar char="v"/>
            </a:pPr>
            <a:r>
              <a:rPr lang="en-IN" sz="148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Hospitals currently use a manual system for the management and maintenance of critical information. The current system requires numerous paper forms, with data stores spread throughout the hospital management infrastructure.</a:t>
            </a:r>
            <a:endParaRPr lang="en-IN" sz="148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48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Often information is incomplete or does not follow management standards. Forms are often lost in transit between departments requiring a comprehensive auditing process to ensure that no vital information is lost. Multiple copies of the same information exist in the hospital and may lead to inconsistencies in data in various </a:t>
            </a:r>
            <a:r>
              <a:rPr lang="en-US" sz="148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datastores. </a:t>
            </a:r>
            <a:endParaRPr lang="en-IN" sz="148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48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current manual system has a lot of paper work. To maintain the records of sale and service manually, is a Time-consuming task. With the increase in database, it will become a massive task to maintain the database. Requires large quantities of file cabinets, which are huge and require quite a bit of space in the office, which can be used for storing records of previous details. </a:t>
            </a:r>
            <a:endParaRPr lang="en-IN" sz="148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48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retrieval of records of previously registered patients will be a tedious task. Lack of security for the records, anyone disarrange the records of your system. If someone want to check the details of the available doctors the previous system does not provide any necessary detail of this </a:t>
            </a:r>
            <a:r>
              <a:rPr lang="en-US" sz="148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type. </a:t>
            </a:r>
            <a:endParaRPr lang="en-IN" sz="148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endParaRPr lang="en-IN" sz="148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2.1 EXISTING SYSTEM</a:t>
            </a:r>
            <a:r>
              <a:rPr lang="en-US" sz="2800" b="1" dirty="0">
                <a:effectLst/>
                <a:latin typeface="Calibri" panose="020F0502020204030204" pitchFamily="34" charset="0"/>
                <a:ea typeface="Calibri" panose="020F0502020204030204" pitchFamily="34" charset="0"/>
                <a:cs typeface="Calibri" panose="020F0502020204030204" pitchFamily="34" charset="0"/>
                <a:sym typeface="+mn-ea"/>
              </a:rPr>
              <a:t> </a:t>
            </a:r>
            <a:endParaRPr lang="en-US" sz="2800"/>
          </a:p>
        </p:txBody>
      </p:sp>
      <p:grpSp>
        <p:nvGrpSpPr>
          <p:cNvPr id="9656" name="Google Shape;9656;p89"/>
          <p:cNvGrpSpPr/>
          <p:nvPr/>
        </p:nvGrpSpPr>
        <p:grpSpPr>
          <a:xfrm>
            <a:off x="186055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27710"/>
            <a:ext cx="7816850" cy="3812540"/>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Hospital Management System is designed for any hospital to replace their existing manual paper-based system.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new system is to control the information of patients.</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Room availability, staff and operating room schedules and patient invoices.</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These services are to be provided in an efficient, cost effective manner, with the goal of reducing the time and resources currently required for such tasks.</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marL="11430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2.2 PROPOSED SYSTEM</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1788795"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We present intelligent agent models for automated requirements gathering for computerized Hospital Management System (HMS).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 this present designs of four such agents. They are: Patient Agent, Doctor Agent, and Environment </a:t>
            </a:r>
            <a:r>
              <a:rPr lang="en-US"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Agent.</a:t>
            </a:r>
            <a:endParaRPr lang="en-US"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25000"/>
              </a:lnSpc>
              <a:spcAft>
                <a:spcPts val="800"/>
              </a:spcAft>
              <a:buFont typeface="Wingdings" panose="05000000000000000000" pitchFamily="2" charset="2"/>
              <a:buChar char="v"/>
            </a:pPr>
            <a:r>
              <a:rPr lang="en-US" altLang="en-IN" sz="1400" u="sng"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Patient Agent:</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342900" lvl="0" indent="-342900" algn="l">
              <a:lnSpc>
                <a:spcPct val="125000"/>
              </a:lnSpc>
              <a:spcAft>
                <a:spcPts val="800"/>
              </a:spcAft>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 patient agent simulates the role of patients. The agent helps patients in consultancy about doctor selection according to his need and symptoms.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25000"/>
              </a:lnSpc>
              <a:spcAft>
                <a:spcPts val="800"/>
              </a:spcAft>
              <a:buFont typeface="Wingdings" panose="05000000000000000000" pitchFamily="2" charset="2"/>
              <a:buChar char="v"/>
            </a:pPr>
            <a:r>
              <a:rPr lang="en-IN" sz="140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Doctor Agent:</a:t>
            </a:r>
            <a:endParaRPr lang="en-IN" sz="140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25000"/>
              </a:lnSpc>
              <a:spcAft>
                <a:spcPts val="800"/>
              </a:spcAft>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 doctor agent plays the role of a doctor. It’s the main aim is to gather requirements of the doctor such as time saving approaches to deal with the patient and prepare report for developer.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25000"/>
              </a:lnSpc>
              <a:spcAft>
                <a:spcPts val="800"/>
              </a:spcAft>
              <a:buFont typeface="Wingdings" panose="05000000000000000000" pitchFamily="2" charset="2"/>
              <a:buChar char="v"/>
            </a:pPr>
            <a:r>
              <a:rPr lang="en-IN" sz="140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Environment Agent:</a:t>
            </a:r>
            <a:endParaRPr lang="en-IN" sz="140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25000"/>
              </a:lnSpc>
              <a:spcAft>
                <a:spcPts val="800"/>
              </a:spcAft>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environment agent is responsible for the hospitality of the hospital. It maintains the arrangement of various hospital units such as wardrooms, ICUs and operating rooms.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2.3 REQUIREMENT ANALYSIS</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114300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10355"/>
          </a:xfrm>
          <a:prstGeom prst="rect">
            <a:avLst/>
          </a:prstGeom>
        </p:spPr>
        <p:txBody>
          <a:bodyPr spcFirstLastPara="1" wrap="square" lIns="91425" tIns="91425" rIns="91425" bIns="91425" anchor="t" anchorCtr="0">
            <a:noAutofit/>
          </a:bodyPr>
          <a:lstStyle/>
          <a:p>
            <a:pPr algn="l">
              <a:lnSpc>
                <a:spcPct val="107000"/>
              </a:lnSpc>
              <a:spcAft>
                <a:spcPts val="800"/>
              </a:spcAft>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most common set of requirements defined by any operating system or software application is the physical computer resources, also known as hardware.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 hardware requirements list is often accompanied by a hardware compatibility list (HCL), especially in case of operating systems.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An HCL lists tested, compatibility and sometimes incompatible hardware devices for a particular operating system or application.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following sub-sections discuss the various aspects of hardware requirements.</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HARDWARE REQUIREMENTS FOR PRESENT PROJECT:</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6830" indent="0" algn="l">
              <a:lnSpc>
                <a:spcPct val="107000"/>
              </a:lnSpc>
              <a:spcAft>
                <a:spcPts val="800"/>
              </a:spcAft>
              <a:buNone/>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PROCESSOR: Intel dual Core, I3</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RAM: 1 GB</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HARD DISK: </a:t>
            </a:r>
            <a:r>
              <a:rPr lang="en-US"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80 GB</a:t>
            </a:r>
            <a:endParaRPr lang="en-US"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2.4 HARDWARE REQUIREMENTS:</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927735"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Software Requirements deal with defining software resource requirements and pre-requisites that need to be installed on a computer to provide optimal functioning of an application.</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These requirements or pre-requisites are generally not included in the software installation package and need to be installed separately before the software is installed.</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2.5 SOFTWARE REQUIREMENTS:</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99949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1">
              <a:schemeClr val="accent6"/>
            </a:lnRef>
            <a:fillRef idx="3">
              <a:schemeClr val="accent6"/>
            </a:fillRef>
            <a:effectRef idx="2">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1">
              <a:schemeClr val="accent6"/>
            </a:lnRef>
            <a:fillRef idx="3">
              <a:schemeClr val="accent6"/>
            </a:fillRef>
            <a:effectRef idx="2">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1">
              <a:schemeClr val="accent6"/>
            </a:lnRef>
            <a:fillRef idx="3">
              <a:schemeClr val="accent6"/>
            </a:fillRef>
            <a:effectRef idx="2">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Our present modern information system makes use of computers for the execution, each of them connected through an optimized network. Healthcare is the most critical aspect of our society, and many health care providers face challenges to offer practical and active services to patients.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Considering a ‘multi-speciality’ hospital, many people enter and exit the hospital in a day and maintaining their records safely is tedious. To reduce this type of burdens and to manage the financial, hospital administration and clinical aspects, Hospital management system came into </a:t>
            </a:r>
            <a:r>
              <a:rPr lang="en-US"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existence.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If you are ready to implement or go with the hospital management system, make sure you follow these things before making it useful in your hospitals or labs.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lnSpc>
                <a:spcPct val="107000"/>
              </a:lnSpc>
              <a:spcAft>
                <a:spcPts val="800"/>
              </a:spcAft>
              <a:buFont typeface="Wingdings" panose="05000000000000000000" charset="0"/>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25000"/>
              </a:lnSpc>
              <a:buFont typeface="+mj-lt"/>
              <a:buAutoNum type="arabicPeriod"/>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Processing Speed &amp; Results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25000"/>
              </a:lnSpc>
              <a:buFont typeface="+mj-lt"/>
              <a:buAutoNum type="arabicPeriod"/>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Cost Effective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25000"/>
              </a:lnSpc>
              <a:buFont typeface="+mj-lt"/>
              <a:buAutoNum type="arabicPeriod"/>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Reduction in Errors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25000"/>
              </a:lnSpc>
              <a:buFont typeface="+mj-lt"/>
              <a:buAutoNum type="arabicPeriod"/>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Data Security &amp; Retrieving Ability</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25000"/>
              </a:lnSpc>
              <a:buFont typeface="+mj-lt"/>
              <a:buAutoNum type="arabicPeriod"/>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Improved Patient Care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25000"/>
              </a:lnSpc>
              <a:spcAft>
                <a:spcPts val="800"/>
              </a:spcAft>
              <a:buFont typeface="+mj-lt"/>
              <a:buAutoNum type="arabicPeriod"/>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Quality &amp; Compliance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buFont typeface="Wingdings" panose="05000000000000000000" pitchFamily="2" charset="2"/>
              <a:buChar char="v"/>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buFont typeface="Wingdings" panose="05000000000000000000" pitchFamily="2" charset="2"/>
              <a:buChar char="v"/>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2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2.6 JUSTIFICATION OF SELECTION OF TECHNOLOGY</a:t>
            </a:r>
            <a:endParaRPr lang="en-IN" sz="22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138430" y="318770"/>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2" name="Google Shape;252;p48"/>
          <p:cNvSpPr txBox="1"/>
          <p:nvPr>
            <p:ph type="title"/>
          </p:nvPr>
        </p:nvSpPr>
        <p:spPr>
          <a:xfrm>
            <a:off x="4058920" y="1097915"/>
            <a:ext cx="4089400" cy="165671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b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br>
            <a:b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br>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REQUIREMENTS</a:t>
            </a:r>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 AND ANALYSIS</a:t>
            </a:r>
            <a:br>
              <a:rPr lang="en-IN"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Calibri" panose="020F0502020204030204" pitchFamily="34" charset="0"/>
                <a:ea typeface="Calibri" panose="020F0502020204030204" pitchFamily="34" charset="0"/>
                <a:cs typeface="SimSun" panose="02010600030101010101" pitchFamily="2" charset="-122"/>
                <a:sym typeface="+mn-ea"/>
              </a:rPr>
            </a:br>
            <a:br>
              <a:rPr lang="en-IN"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Calibri" panose="020F0502020204030204" pitchFamily="34" charset="0"/>
                <a:ea typeface="Calibri" panose="020F0502020204030204" pitchFamily="34" charset="0"/>
                <a:cs typeface="SimSun" panose="02010600030101010101" pitchFamily="2" charset="-122"/>
                <a:sym typeface="+mn-ea"/>
              </a:rPr>
            </a:br>
            <a:endParaRPr lang="en-IN" altLang="en-GB"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Calibri" panose="020F0502020204030204" pitchFamily="34" charset="0"/>
              <a:ea typeface="Calibri" panose="020F0502020204030204" pitchFamily="34" charset="0"/>
              <a:cs typeface="SimSun" panose="02010600030101010101" pitchFamily="2" charset="-122"/>
              <a:sym typeface="+mn-ea"/>
            </a:endParaRPr>
          </a:p>
        </p:txBody>
      </p:sp>
      <p:sp>
        <p:nvSpPr>
          <p:cNvPr id="253" name="Google Shape;253;p48"/>
          <p:cNvSpPr txBox="1"/>
          <p:nvPr>
            <p:ph type="subTitle" idx="1"/>
          </p:nvPr>
        </p:nvSpPr>
        <p:spPr>
          <a:xfrm>
            <a:off x="5152530" y="2755028"/>
            <a:ext cx="2996100" cy="92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ltLang="en-GB">
                <a:ln w="12700">
                  <a:solidFill>
                    <a:schemeClr val="accent5"/>
                  </a:solidFill>
                  <a:prstDash val="solid"/>
                </a:ln>
                <a:pattFill prst="ltDnDiag">
                  <a:fgClr>
                    <a:schemeClr val="accent5">
                      <a:lumMod val="60000"/>
                      <a:lumOff val="40000"/>
                    </a:schemeClr>
                  </a:fgClr>
                  <a:bgClr>
                    <a:schemeClr val="bg1"/>
                  </a:bgClr>
                </a:pattFill>
                <a:effectLst/>
              </a:rPr>
              <a:t>CHAPTER NO. 3</a:t>
            </a:r>
            <a:endParaRPr lang="en-US" altLang="en-GB">
              <a:ln w="12700">
                <a:solidFill>
                  <a:schemeClr val="accent5"/>
                </a:solidFill>
                <a:prstDash val="solid"/>
              </a:ln>
              <a:pattFill prst="ltDnDiag">
                <a:fgClr>
                  <a:schemeClr val="accent5">
                    <a:lumMod val="60000"/>
                    <a:lumOff val="40000"/>
                  </a:schemeClr>
                </a:fgClr>
                <a:bgClr>
                  <a:schemeClr val="bg1"/>
                </a:bgClr>
              </a:pattFill>
              <a:effectLst/>
            </a:endParaRPr>
          </a:p>
        </p:txBody>
      </p:sp>
      <p:sp>
        <p:nvSpPr>
          <p:cNvPr id="254" name="Google Shape;254;p48">
            <a:hlinkClick r:id="rId1" action="ppaction://hlinksldjump"/>
          </p:cNvPr>
          <p:cNvSpPr/>
          <p:nvPr/>
        </p:nvSpPr>
        <p:spPr>
          <a:xfrm>
            <a:off x="7003200" y="3679625"/>
            <a:ext cx="1077600" cy="4638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5" name="Google Shape;255;p48">
            <a:hlinkClick r:id="rId1" action="ppaction://hlinksldjump"/>
          </p:cNvPr>
          <p:cNvSpPr txBox="1"/>
          <p:nvPr>
            <p:ph type="subTitle" idx="1"/>
          </p:nvPr>
        </p:nvSpPr>
        <p:spPr>
          <a:xfrm>
            <a:off x="7137000" y="3742775"/>
            <a:ext cx="810000" cy="33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Go!</a:t>
            </a:r>
            <a:endParaRPr>
              <a:solidFill>
                <a:schemeClr val="lt1"/>
              </a:solidFill>
            </a:endParaRPr>
          </a:p>
        </p:txBody>
      </p:sp>
      <p:grpSp>
        <p:nvGrpSpPr>
          <p:cNvPr id="256" name="Google Shape;256;p48"/>
          <p:cNvGrpSpPr/>
          <p:nvPr/>
        </p:nvGrpSpPr>
        <p:grpSpPr>
          <a:xfrm>
            <a:off x="8476825" y="183200"/>
            <a:ext cx="432300" cy="372900"/>
            <a:chOff x="8476825" y="183200"/>
            <a:chExt cx="432300" cy="372900"/>
          </a:xfrm>
        </p:grpSpPr>
        <p:sp>
          <p:nvSpPr>
            <p:cNvPr id="257" name="Google Shape;257;p48">
              <a:hlinkClick r:id="rId1"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 name="Google Shape;256;p48"/>
          <p:cNvGrpSpPr/>
          <p:nvPr/>
        </p:nvGrpSpPr>
        <p:grpSpPr>
          <a:xfrm>
            <a:off x="8476825" y="175580"/>
            <a:ext cx="432300" cy="372900"/>
            <a:chOff x="8476825" y="183200"/>
            <a:chExt cx="432300" cy="372900"/>
          </a:xfrm>
        </p:grpSpPr>
        <p:sp>
          <p:nvSpPr>
            <p:cNvPr id="2" name="Google Shape;257;p48">
              <a:hlinkClick r:id="rId1"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05485"/>
            <a:ext cx="7816850" cy="4359275"/>
          </a:xfrm>
          <a:prstGeom prst="rect">
            <a:avLst/>
          </a:prstGeom>
        </p:spPr>
        <p:txBody>
          <a:bodyPr spcFirstLastPara="1" wrap="square" lIns="91425" tIns="91425" rIns="91425" bIns="91425" anchor="t" anchorCtr="0">
            <a:noAutofit/>
          </a:bodyPr>
          <a:lstStyle/>
          <a:p>
            <a:pPr algn="l">
              <a:lnSpc>
                <a:spcPct val="107000"/>
              </a:lnSpc>
              <a:spcAft>
                <a:spcPts val="800"/>
              </a:spcAft>
              <a:buFont typeface="Wingdings" panose="05000000000000000000" pitchFamily="2" charset="2"/>
              <a:buChar char="v"/>
            </a:pPr>
            <a:r>
              <a:rPr lang="en-IN" sz="125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1- </a:t>
            </a:r>
            <a:r>
              <a:rPr lang="en-IN"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Patient Management System:</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Hospital Management System developed by Solution Dots Systems provides complete assistance in patient management.</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25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2- </a:t>
            </a:r>
            <a:r>
              <a:rPr lang="en-IN"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Doctor Management System:</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Doctor Management System allows registering the doctors, working in a hospital as well as their clinic details.</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US"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3</a:t>
            </a:r>
            <a:r>
              <a:rPr lang="en-IN"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Administrative Rights Management System:</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Administrative Rights Management System includes all right of management including HR and administration.</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US"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4</a:t>
            </a:r>
            <a:r>
              <a:rPr lang="en-IN"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Online Appointment Management System:</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Online Appointment Management System allows getting online appointment instead of physical visit.</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US"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5</a:t>
            </a:r>
            <a:r>
              <a:rPr lang="en-IN"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Invoice System:</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After the appointment confirmation Invoice System generates an automatic invoice against that specific patient, this invoice helps to know about the current status of payment as well as complete payment.</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25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a:t>
            </a:r>
            <a:r>
              <a:rPr lang="en-US"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6</a:t>
            </a:r>
            <a:r>
              <a:rPr lang="en-IN"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Medical Services System:</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10000"/>
              </a:lnSpc>
              <a:buFont typeface="Wingdings" panose="05000000000000000000" pitchFamily="2" charset="2"/>
              <a:buChar char="v"/>
            </a:pPr>
            <a:r>
              <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Medical Services System allows adding a list of services that are provided by the hospital such as dental treatment service, cardiac services, mental treatment services, bones treatment services and much more.</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27000"/>
              </a:lnSpc>
              <a:spcAft>
                <a:spcPts val="800"/>
              </a:spcAft>
              <a:buFont typeface="Wingdings" panose="05000000000000000000" pitchFamily="2" charset="2"/>
              <a:buChar char="v"/>
            </a:pPr>
            <a:r>
              <a:rPr lang="en-US"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7</a:t>
            </a:r>
            <a:r>
              <a:rPr lang="en-IN" sz="1250"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Doctor Services Report System:</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50000"/>
              </a:lnSpc>
              <a:buFont typeface="Wingdings" panose="05000000000000000000" pitchFamily="2" charset="2"/>
              <a:buChar char="v"/>
            </a:pPr>
            <a:r>
              <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Doctor Services Report System allows getting complete information and management about the services of doctors.</a:t>
            </a: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endParaRPr lang="en-IN" sz="12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3.1 MODULE DIVISION</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1788795"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93" name="Shape 293"/>
        <p:cNvGrpSpPr/>
        <p:nvPr/>
      </p:nvGrpSpPr>
      <p:grpSpPr>
        <a:xfrm>
          <a:off x="0" y="0"/>
          <a:ext cx="0" cy="0"/>
          <a:chOff x="0" y="0"/>
          <a:chExt cx="0" cy="0"/>
        </a:xfrm>
      </p:grpSpPr>
      <p:sp>
        <p:nvSpPr>
          <p:cNvPr id="294" name="Google Shape;294;p51"/>
          <p:cNvSpPr txBox="1"/>
          <p:nvPr>
            <p:ph type="title" idx="2"/>
          </p:nvPr>
        </p:nvSpPr>
        <p:spPr>
          <a:xfrm>
            <a:off x="674370" y="372745"/>
            <a:ext cx="6514465" cy="8108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0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3.2 DATA DICTIONARY</a:t>
            </a:r>
            <a:endParaRPr lang="en-IN" sz="30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297" name="Google Shape;297;p51"/>
          <p:cNvGrpSpPr/>
          <p:nvPr/>
        </p:nvGrpSpPr>
        <p:grpSpPr>
          <a:xfrm>
            <a:off x="8476825" y="183200"/>
            <a:ext cx="432300" cy="372900"/>
            <a:chOff x="8476825" y="183200"/>
            <a:chExt cx="432300" cy="372900"/>
          </a:xfrm>
        </p:grpSpPr>
        <p:sp>
          <p:nvSpPr>
            <p:cNvPr id="298" name="Google Shape;298;p51">
              <a:hlinkClick r:id="rId1"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9" name="Google Shape;299;p51">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56" name="Google Shape;9656;p89"/>
          <p:cNvGrpSpPr/>
          <p:nvPr/>
        </p:nvGrpSpPr>
        <p:grpSpPr>
          <a:xfrm>
            <a:off x="259715" y="52260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pic>
        <p:nvPicPr>
          <p:cNvPr id="2097155" name="Content Placeholder 3"/>
          <p:cNvPicPr>
            <a:picLocks noGrp="1"/>
          </p:cNvPicPr>
          <p:nvPr/>
        </p:nvPicPr>
        <p:blipFill rotWithShape="1">
          <a:blip r:embed="rId2" cstate="print"/>
          <a:srcRect l="5695" r="14923" b="13602"/>
          <a:stretch>
            <a:fillRect/>
          </a:stretch>
        </p:blipFill>
        <p:spPr>
          <a:xfrm>
            <a:off x="459105" y="1651000"/>
            <a:ext cx="6557645" cy="3299460"/>
          </a:xfrm>
          <a:prstGeom prst="rect">
            <a:avLst/>
          </a:prstGeom>
          <a:ln>
            <a:noFill/>
          </a:ln>
          <a:effectLst>
            <a:outerShdw blurRad="25400" dir="17880000">
              <a:srgbClr val="000000">
                <a:alpha val="46000"/>
              </a:srgbClr>
            </a:outerShdw>
          </a:effectLst>
        </p:spPr>
      </p:pic>
      <p:grpSp>
        <p:nvGrpSpPr>
          <p:cNvPr id="256" name="Google Shape;256;p48"/>
          <p:cNvGrpSpPr/>
          <p:nvPr/>
        </p:nvGrpSpPr>
        <p:grpSpPr>
          <a:xfrm>
            <a:off x="8476825" y="175580"/>
            <a:ext cx="432300" cy="372900"/>
            <a:chOff x="8476825" y="183200"/>
            <a:chExt cx="432300" cy="372900"/>
          </a:xfrm>
        </p:grpSpPr>
        <p:sp>
          <p:nvSpPr>
            <p:cNvPr id="257" name="Google Shape;257;p48">
              <a:hlinkClick r:id="rId1"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59" name="Shape 159"/>
        <p:cNvGrpSpPr/>
        <p:nvPr/>
      </p:nvGrpSpPr>
      <p:grpSpPr>
        <a:xfrm>
          <a:off x="0" y="0"/>
          <a:ext cx="0" cy="0"/>
          <a:chOff x="0" y="0"/>
          <a:chExt cx="0" cy="0"/>
        </a:xfrm>
      </p:grpSpPr>
      <p:sp>
        <p:nvSpPr>
          <p:cNvPr id="160" name="Google Shape;160;p41"/>
          <p:cNvSpPr txBox="1"/>
          <p:nvPr>
            <p:ph type="title"/>
          </p:nvPr>
        </p:nvSpPr>
        <p:spPr>
          <a:xfrm>
            <a:off x="817800" y="444350"/>
            <a:ext cx="6555000" cy="8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n w="13462">
                  <a:solidFill>
                    <a:schemeClr val="bg1"/>
                  </a:solidFill>
                  <a:prstDash val="solid"/>
                </a:ln>
                <a:solidFill>
                  <a:schemeClr val="tx1">
                    <a:lumMod val="85000"/>
                    <a:lumOff val="15000"/>
                  </a:schemeClr>
                </a:solidFill>
                <a:effectLst>
                  <a:outerShdw dist="38100" dir="2700000" algn="bl" rotWithShape="0">
                    <a:schemeClr val="accent5"/>
                  </a:outerShdw>
                </a:effectLst>
              </a:rPr>
              <a:t>CONTENTS OF THIS </a:t>
            </a:r>
            <a:r>
              <a:rPr lang="en-US" altLang="en-GB">
                <a:ln w="13462">
                  <a:solidFill>
                    <a:schemeClr val="bg1"/>
                  </a:solidFill>
                  <a:prstDash val="solid"/>
                </a:ln>
                <a:solidFill>
                  <a:schemeClr val="tx1">
                    <a:lumMod val="85000"/>
                    <a:lumOff val="15000"/>
                  </a:schemeClr>
                </a:solidFill>
                <a:effectLst>
                  <a:outerShdw dist="38100" dir="2700000" algn="bl" rotWithShape="0">
                    <a:schemeClr val="accent5"/>
                  </a:outerShdw>
                </a:effectLst>
              </a:rPr>
              <a:t>PROJECT</a:t>
            </a:r>
            <a:endParaRPr lang="en-US" altLang="en-GB">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61" name="Google Shape;161;p41"/>
          <p:cNvSpPr txBox="1"/>
          <p:nvPr>
            <p:ph type="body" idx="1"/>
          </p:nvPr>
        </p:nvSpPr>
        <p:spPr>
          <a:xfrm>
            <a:off x="817800" y="1201610"/>
            <a:ext cx="7065300" cy="3005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b="1">
                <a:ln w="12700">
                  <a:solidFill>
                    <a:schemeClr val="accent5"/>
                  </a:solidFill>
                  <a:prstDash val="solid"/>
                </a:ln>
                <a:pattFill prst="ltDnDiag">
                  <a:fgClr>
                    <a:schemeClr val="accent5">
                      <a:lumMod val="60000"/>
                      <a:lumOff val="40000"/>
                    </a:schemeClr>
                  </a:fgClr>
                  <a:bgClr>
                    <a:schemeClr val="bg1"/>
                  </a:bgClr>
                </a:pattFill>
                <a:effectLst/>
              </a:rPr>
              <a:t>1.. INTRODUCTION</a:t>
            </a:r>
            <a:endParaRPr lang="en-US" b="1">
              <a:ln w="12700">
                <a:solidFill>
                  <a:schemeClr val="accent5"/>
                </a:solidFill>
                <a:prstDash val="solid"/>
              </a:ln>
              <a:pattFill prst="ltDnDiag">
                <a:fgClr>
                  <a:schemeClr val="accent5">
                    <a:lumMod val="60000"/>
                    <a:lumOff val="40000"/>
                  </a:schemeClr>
                </a:fgClr>
                <a:bgClr>
                  <a:schemeClr val="bg1"/>
                </a:bgClr>
              </a:pattFill>
              <a:effectLst/>
            </a:endParaRPr>
          </a:p>
          <a:p>
            <a:pPr marL="0" lvl="0" indent="0" algn="l" rtl="0">
              <a:spcBef>
                <a:spcPts val="0"/>
              </a:spcBef>
              <a:spcAft>
                <a:spcPts val="1600"/>
              </a:spcAft>
              <a:buNone/>
            </a:pPr>
            <a:r>
              <a:rPr lang="en-US" b="1">
                <a:ln w="12700">
                  <a:solidFill>
                    <a:schemeClr val="accent5"/>
                  </a:solidFill>
                  <a:prstDash val="solid"/>
                </a:ln>
                <a:pattFill prst="ltDnDiag">
                  <a:fgClr>
                    <a:schemeClr val="accent5">
                      <a:lumMod val="60000"/>
                      <a:lumOff val="40000"/>
                    </a:schemeClr>
                  </a:fgClr>
                  <a:bgClr>
                    <a:schemeClr val="bg1"/>
                  </a:bgClr>
                </a:pattFill>
                <a:effectLst/>
              </a:rPr>
              <a:t>2.. SURVEY OF TECHNOLOGY</a:t>
            </a:r>
            <a:endParaRPr lang="en-US" b="1">
              <a:ln w="12700">
                <a:solidFill>
                  <a:schemeClr val="accent5"/>
                </a:solidFill>
                <a:prstDash val="solid"/>
              </a:ln>
              <a:pattFill prst="ltDnDiag">
                <a:fgClr>
                  <a:schemeClr val="accent5">
                    <a:lumMod val="60000"/>
                    <a:lumOff val="40000"/>
                  </a:schemeClr>
                </a:fgClr>
                <a:bgClr>
                  <a:schemeClr val="bg1"/>
                </a:bgClr>
              </a:pattFill>
              <a:effectLst/>
            </a:endParaRPr>
          </a:p>
          <a:p>
            <a:pPr marL="0" lvl="0" indent="0" algn="l" rtl="0">
              <a:spcBef>
                <a:spcPts val="0"/>
              </a:spcBef>
              <a:spcAft>
                <a:spcPts val="1600"/>
              </a:spcAft>
              <a:buNone/>
            </a:pPr>
            <a:r>
              <a:rPr lang="en-US" b="1">
                <a:ln w="12700">
                  <a:solidFill>
                    <a:schemeClr val="accent5"/>
                  </a:solidFill>
                  <a:prstDash val="solid"/>
                </a:ln>
                <a:pattFill prst="ltDnDiag">
                  <a:fgClr>
                    <a:schemeClr val="accent5">
                      <a:lumMod val="60000"/>
                      <a:lumOff val="40000"/>
                    </a:schemeClr>
                  </a:fgClr>
                  <a:bgClr>
                    <a:schemeClr val="bg1"/>
                  </a:bgClr>
                </a:pattFill>
                <a:effectLst/>
              </a:rPr>
              <a:t>3. REQUIREMENT OF ANAYLSIS</a:t>
            </a:r>
            <a:endParaRPr lang="en-US" b="1">
              <a:ln w="12700">
                <a:solidFill>
                  <a:schemeClr val="accent5"/>
                </a:solidFill>
                <a:prstDash val="solid"/>
              </a:ln>
              <a:pattFill prst="ltDnDiag">
                <a:fgClr>
                  <a:schemeClr val="accent5">
                    <a:lumMod val="60000"/>
                    <a:lumOff val="40000"/>
                  </a:schemeClr>
                </a:fgClr>
                <a:bgClr>
                  <a:schemeClr val="bg1"/>
                </a:bgClr>
              </a:pattFill>
              <a:effectLst/>
            </a:endParaRPr>
          </a:p>
          <a:p>
            <a:pPr marL="0" lvl="0" indent="0" algn="l" rtl="0">
              <a:spcBef>
                <a:spcPts val="0"/>
              </a:spcBef>
              <a:spcAft>
                <a:spcPts val="1600"/>
              </a:spcAft>
              <a:buNone/>
            </a:pPr>
            <a:r>
              <a:rPr lang="en-US" b="1">
                <a:ln w="12700">
                  <a:solidFill>
                    <a:schemeClr val="accent5"/>
                  </a:solidFill>
                  <a:prstDash val="solid"/>
                </a:ln>
                <a:pattFill prst="ltDnDiag">
                  <a:fgClr>
                    <a:schemeClr val="accent5">
                      <a:lumMod val="60000"/>
                      <a:lumOff val="40000"/>
                    </a:schemeClr>
                  </a:fgClr>
                  <a:bgClr>
                    <a:schemeClr val="bg1"/>
                  </a:bgClr>
                </a:pattFill>
                <a:effectLst/>
              </a:rPr>
              <a:t>4. SYSTEM DESIGN</a:t>
            </a:r>
            <a:endParaRPr lang="en-US" b="1">
              <a:ln w="12700">
                <a:solidFill>
                  <a:schemeClr val="accent5"/>
                </a:solidFill>
                <a:prstDash val="solid"/>
              </a:ln>
              <a:pattFill prst="ltDnDiag">
                <a:fgClr>
                  <a:schemeClr val="accent5">
                    <a:lumMod val="60000"/>
                    <a:lumOff val="40000"/>
                  </a:schemeClr>
                </a:fgClr>
                <a:bgClr>
                  <a:schemeClr val="bg1"/>
                </a:bgClr>
              </a:pattFill>
              <a:effectLst/>
            </a:endParaRPr>
          </a:p>
          <a:p>
            <a:pPr marL="0" lvl="0" indent="0" algn="l" rtl="0">
              <a:spcBef>
                <a:spcPts val="0"/>
              </a:spcBef>
              <a:spcAft>
                <a:spcPts val="1600"/>
              </a:spcAft>
              <a:buNone/>
            </a:pPr>
            <a:r>
              <a:rPr lang="en-US" b="1">
                <a:ln w="12700">
                  <a:solidFill>
                    <a:schemeClr val="accent5"/>
                  </a:solidFill>
                  <a:prstDash val="solid"/>
                </a:ln>
                <a:pattFill prst="ltDnDiag">
                  <a:fgClr>
                    <a:schemeClr val="accent5">
                      <a:lumMod val="60000"/>
                      <a:lumOff val="40000"/>
                    </a:schemeClr>
                  </a:fgClr>
                  <a:bgClr>
                    <a:schemeClr val="bg1"/>
                  </a:bgClr>
                </a:pattFill>
                <a:effectLst/>
              </a:rPr>
              <a:t>5. IMPLEMENTATION AND TESTING</a:t>
            </a:r>
            <a:endParaRPr lang="en-US" b="1">
              <a:ln w="12700">
                <a:solidFill>
                  <a:schemeClr val="accent5"/>
                </a:solidFill>
                <a:prstDash val="solid"/>
              </a:ln>
              <a:pattFill prst="ltDnDiag">
                <a:fgClr>
                  <a:schemeClr val="accent5">
                    <a:lumMod val="60000"/>
                    <a:lumOff val="40000"/>
                  </a:schemeClr>
                </a:fgClr>
                <a:bgClr>
                  <a:schemeClr val="bg1"/>
                </a:bgClr>
              </a:pattFill>
              <a:effectLst/>
            </a:endParaRPr>
          </a:p>
          <a:p>
            <a:pPr marL="0" lvl="0" indent="0" algn="l" rtl="0">
              <a:spcBef>
                <a:spcPts val="0"/>
              </a:spcBef>
              <a:spcAft>
                <a:spcPts val="1600"/>
              </a:spcAft>
              <a:buNone/>
            </a:pPr>
            <a:r>
              <a:rPr lang="en-US" b="1">
                <a:ln w="12700">
                  <a:solidFill>
                    <a:schemeClr val="accent5"/>
                  </a:solidFill>
                  <a:prstDash val="solid"/>
                </a:ln>
                <a:pattFill prst="ltDnDiag">
                  <a:fgClr>
                    <a:schemeClr val="accent5">
                      <a:lumMod val="60000"/>
                      <a:lumOff val="40000"/>
                    </a:schemeClr>
                  </a:fgClr>
                  <a:bgClr>
                    <a:schemeClr val="bg1"/>
                  </a:bgClr>
                </a:pattFill>
                <a:effectLst/>
              </a:rPr>
              <a:t>6. RESULT AND DISCUSSION</a:t>
            </a:r>
            <a:endParaRPr lang="en-US" b="1">
              <a:ln w="12700">
                <a:solidFill>
                  <a:schemeClr val="accent5"/>
                </a:solidFill>
                <a:prstDash val="solid"/>
              </a:ln>
              <a:pattFill prst="ltDnDiag">
                <a:fgClr>
                  <a:schemeClr val="accent5">
                    <a:lumMod val="60000"/>
                    <a:lumOff val="40000"/>
                  </a:schemeClr>
                </a:fgClr>
                <a:bgClr>
                  <a:schemeClr val="bg1"/>
                </a:bgClr>
              </a:pattFill>
              <a:effectLst/>
            </a:endParaRPr>
          </a:p>
          <a:p>
            <a:pPr marL="0" lvl="0" indent="0" algn="l" rtl="0">
              <a:spcBef>
                <a:spcPts val="0"/>
              </a:spcBef>
              <a:spcAft>
                <a:spcPts val="1600"/>
              </a:spcAft>
              <a:buNone/>
            </a:pPr>
            <a:r>
              <a:rPr lang="en-US" b="1">
                <a:ln w="12700">
                  <a:solidFill>
                    <a:schemeClr val="accent5"/>
                  </a:solidFill>
                  <a:prstDash val="solid"/>
                </a:ln>
                <a:pattFill prst="ltDnDiag">
                  <a:fgClr>
                    <a:schemeClr val="accent5">
                      <a:lumMod val="60000"/>
                      <a:lumOff val="40000"/>
                    </a:schemeClr>
                  </a:fgClr>
                  <a:bgClr>
                    <a:schemeClr val="bg1"/>
                  </a:bgClr>
                </a:pattFill>
                <a:effectLst/>
              </a:rPr>
              <a:t>7. CONCLUSION </a:t>
            </a:r>
            <a:endParaRPr lang="en-US" b="1">
              <a:ln w="12700">
                <a:solidFill>
                  <a:schemeClr val="accent5"/>
                </a:solidFill>
                <a:prstDash val="solid"/>
              </a:ln>
              <a:pattFill prst="ltDnDiag">
                <a:fgClr>
                  <a:schemeClr val="accent5">
                    <a:lumMod val="60000"/>
                    <a:lumOff val="40000"/>
                  </a:schemeClr>
                </a:fgClr>
                <a:bgClr>
                  <a:schemeClr val="bg1"/>
                </a:bgClr>
              </a:pattFill>
              <a:effectLst/>
            </a:endParaRPr>
          </a:p>
          <a:p>
            <a:pPr marL="0" lvl="0" indent="0" algn="l" rtl="0">
              <a:spcBef>
                <a:spcPts val="0"/>
              </a:spcBef>
              <a:spcAft>
                <a:spcPts val="1600"/>
              </a:spcAft>
              <a:buNone/>
            </a:pPr>
            <a:r>
              <a:rPr lang="en-US" b="1">
                <a:ln w="12700">
                  <a:solidFill>
                    <a:schemeClr val="accent5"/>
                  </a:solidFill>
                  <a:prstDash val="solid"/>
                </a:ln>
                <a:pattFill prst="ltDnDiag">
                  <a:fgClr>
                    <a:schemeClr val="accent5">
                      <a:lumMod val="60000"/>
                      <a:lumOff val="40000"/>
                    </a:schemeClr>
                  </a:fgClr>
                  <a:bgClr>
                    <a:schemeClr val="bg1"/>
                  </a:bgClr>
                </a:pattFill>
                <a:effectLst/>
              </a:rPr>
              <a:t>8. REFERENCE</a:t>
            </a:r>
            <a:endParaRPr lang="en-US" b="1">
              <a:ln w="12700">
                <a:solidFill>
                  <a:schemeClr val="accent5"/>
                </a:solidFill>
                <a:prstDash val="solid"/>
              </a:ln>
              <a:pattFill prst="ltDnDiag">
                <a:fgClr>
                  <a:schemeClr val="accent5">
                    <a:lumMod val="60000"/>
                    <a:lumOff val="40000"/>
                  </a:schemeClr>
                </a:fgClr>
                <a:bgClr>
                  <a:schemeClr val="bg1"/>
                </a:bgClr>
              </a:pattFill>
              <a:effectLst/>
            </a:endParaRPr>
          </a:p>
        </p:txBody>
      </p:sp>
      <p:grpSp>
        <p:nvGrpSpPr>
          <p:cNvPr id="9656" name="Google Shape;9656;p89"/>
          <p:cNvGrpSpPr/>
          <p:nvPr/>
        </p:nvGrpSpPr>
        <p:grpSpPr>
          <a:xfrm>
            <a:off x="414655" y="5518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1">
              <a:schemeClr val="accent6"/>
            </a:lnRef>
            <a:fillRef idx="3">
              <a:schemeClr val="accent6"/>
            </a:fillRef>
            <a:effectRef idx="2">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1">
              <a:schemeClr val="accent6"/>
            </a:lnRef>
            <a:fillRef idx="3">
              <a:schemeClr val="accent6"/>
            </a:fillRef>
            <a:effectRef idx="2">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1">
              <a:schemeClr val="accent6"/>
            </a:lnRef>
            <a:fillRef idx="3">
              <a:schemeClr val="accent6"/>
            </a:fillRef>
            <a:effectRef idx="2">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93" name="Shape 293"/>
        <p:cNvGrpSpPr/>
        <p:nvPr/>
      </p:nvGrpSpPr>
      <p:grpSpPr>
        <a:xfrm>
          <a:off x="0" y="0"/>
          <a:ext cx="0" cy="0"/>
          <a:chOff x="0" y="0"/>
          <a:chExt cx="0" cy="0"/>
        </a:xfrm>
      </p:grpSpPr>
      <p:sp>
        <p:nvSpPr>
          <p:cNvPr id="294" name="Google Shape;294;p51"/>
          <p:cNvSpPr txBox="1"/>
          <p:nvPr>
            <p:ph type="title" idx="2"/>
          </p:nvPr>
        </p:nvSpPr>
        <p:spPr>
          <a:xfrm>
            <a:off x="26670" y="398145"/>
            <a:ext cx="8228330" cy="13614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IN"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      </a:t>
            </a:r>
            <a:r>
              <a:rPr lang="en-IN" sz="25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3.3 Entity-Relationship Diagram (E-R)</a:t>
            </a:r>
            <a:endParaRPr lang="en-IN" sz="25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297" name="Google Shape;297;p51"/>
          <p:cNvGrpSpPr/>
          <p:nvPr/>
        </p:nvGrpSpPr>
        <p:grpSpPr>
          <a:xfrm>
            <a:off x="8476825" y="183200"/>
            <a:ext cx="432300" cy="372900"/>
            <a:chOff x="8476825" y="183200"/>
            <a:chExt cx="432300" cy="372900"/>
          </a:xfrm>
        </p:grpSpPr>
        <p:sp>
          <p:nvSpPr>
            <p:cNvPr id="298" name="Google Shape;298;p51">
              <a:hlinkClick r:id="rId1"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9" name="Google Shape;299;p51">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56" name="Google Shape;9656;p89"/>
          <p:cNvGrpSpPr/>
          <p:nvPr/>
        </p:nvGrpSpPr>
        <p:grpSpPr>
          <a:xfrm>
            <a:off x="210185" y="605790"/>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pic>
        <p:nvPicPr>
          <p:cNvPr id="2097156" name="Content Placeholder 3"/>
          <p:cNvPicPr>
            <a:picLocks noGrp="1"/>
          </p:cNvPicPr>
          <p:nvPr>
            <p:ph idx="1"/>
          </p:nvPr>
        </p:nvPicPr>
        <p:blipFill>
          <a:blip r:embed="rId2" cstate="print"/>
          <a:srcRect/>
          <a:stretch>
            <a:fillRect/>
          </a:stretch>
        </p:blipFill>
        <p:spPr>
          <a:xfrm>
            <a:off x="265430" y="1630045"/>
            <a:ext cx="7362190" cy="3361055"/>
          </a:xfrm>
          <a:prstGeom prst="rect">
            <a:avLst/>
          </a:prstGeom>
          <a:ln>
            <a:noFill/>
          </a:ln>
        </p:spPr>
      </p:pic>
      <p:grpSp>
        <p:nvGrpSpPr>
          <p:cNvPr id="256" name="Google Shape;256;p48"/>
          <p:cNvGrpSpPr/>
          <p:nvPr/>
        </p:nvGrpSpPr>
        <p:grpSpPr>
          <a:xfrm>
            <a:off x="8476825" y="175580"/>
            <a:ext cx="432300" cy="372900"/>
            <a:chOff x="8476825" y="183200"/>
            <a:chExt cx="432300" cy="372900"/>
          </a:xfrm>
        </p:grpSpPr>
        <p:sp>
          <p:nvSpPr>
            <p:cNvPr id="257" name="Google Shape;257;p48">
              <a:hlinkClick r:id="rId1"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8795" y="742950"/>
            <a:ext cx="376301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3.4.0 </a:t>
            </a:r>
            <a:r>
              <a:rPr lang="en-IN" sz="1400" b="1" u="sng"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Level 0 DFD</a:t>
            </a:r>
            <a:endParaRPr lang="en-IN" sz="1400" b="1" u="sng"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 context diagram is a top level (also known as Level 0) data flow diagram. It only contains one process node (process 0) that generalizes the function of the entire system in relationship to external entities.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 level 0 DFD, system is shown as one process. The Level 0 DFD shows how the system is divided into 'sub-systems'(processes), each of which deals with one or more of the data flows to or from an external agent, and which together provide all of the functionality of the whole system .and shows the flow of data between the various parts of the system.</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2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3.4 Data Flow Diagrams</a:t>
            </a:r>
            <a:endParaRPr lang="en-IN" sz="22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pic>
        <p:nvPicPr>
          <p:cNvPr id="2097157" name="Content Placeholder 12"/>
          <p:cNvPicPr>
            <a:picLocks noGrp="1"/>
          </p:cNvPicPr>
          <p:nvPr>
            <p:ph sz="half" idx="2"/>
          </p:nvPr>
        </p:nvPicPr>
        <p:blipFill>
          <a:blip r:embed="rId3" cstate="print"/>
          <a:srcRect/>
          <a:stretch>
            <a:fillRect/>
          </a:stretch>
        </p:blipFill>
        <p:spPr>
          <a:xfrm>
            <a:off x="4984750" y="958215"/>
            <a:ext cx="3734435" cy="1212215"/>
          </a:xfrm>
          <a:prstGeom prst="rect">
            <a:avLst/>
          </a:prstGeom>
        </p:spPr>
      </p:pic>
      <p:pic>
        <p:nvPicPr>
          <p:cNvPr id="2097158" name="Picture 13"/>
          <p:cNvPicPr/>
          <p:nvPr/>
        </p:nvPicPr>
        <p:blipFill>
          <a:blip r:embed="rId4" cstate="print"/>
          <a:srcRect/>
          <a:stretch>
            <a:fillRect/>
          </a:stretch>
        </p:blipFill>
        <p:spPr>
          <a:xfrm>
            <a:off x="4984750" y="2281555"/>
            <a:ext cx="3733800" cy="1212850"/>
          </a:xfrm>
          <a:prstGeom prst="rect">
            <a:avLst/>
          </a:prstGeom>
        </p:spPr>
      </p:pic>
      <p:pic>
        <p:nvPicPr>
          <p:cNvPr id="2097159" name="Picture 14"/>
          <p:cNvPicPr/>
          <p:nvPr/>
        </p:nvPicPr>
        <p:blipFill>
          <a:blip r:embed="rId5" cstate="print"/>
          <a:srcRect/>
          <a:stretch>
            <a:fillRect/>
          </a:stretch>
        </p:blipFill>
        <p:spPr>
          <a:xfrm>
            <a:off x="4984750" y="3658235"/>
            <a:ext cx="3733800" cy="1254760"/>
          </a:xfrm>
          <a:prstGeom prst="rect">
            <a:avLst/>
          </a:prstGeom>
        </p:spPr>
      </p:pic>
      <p:grpSp>
        <p:nvGrpSpPr>
          <p:cNvPr id="9656" name="Google Shape;9656;p89"/>
          <p:cNvGrpSpPr/>
          <p:nvPr/>
        </p:nvGrpSpPr>
        <p:grpSpPr>
          <a:xfrm>
            <a:off x="2004060" y="318770"/>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6"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6"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8795" y="755015"/>
            <a:ext cx="374015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b="1" u="dotted"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sym typeface="+mn-ea"/>
              </a:rPr>
              <a:t>Use case Diagram</a:t>
            </a:r>
            <a:endParaRPr lang="en-IN" sz="1400" b="1" u="dotted"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Use case diagram can be useful for getting an overall view of the system and clarifying who can do and more importantly what they can't do. Use case diagram consists of use cases and actors and shows the interaction between the use cases and actors.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endParaRPr>
          </a:p>
          <a:p>
            <a:pPr algn="l">
              <a:buFont typeface="Wingdings" panose="05000000000000000000" pitchFamily="2" charset="2"/>
              <a:buChar char="v"/>
            </a:pPr>
            <a:r>
              <a:rPr lang="en-IN" sz="1400" b="1" u="sng"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COLLABORATION DIAGRAM</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        A collaboration diagram is an introduction diagram that emphasizes the structural organization of the objects that send and receive messages. Graphically a collaboration diagram is a collection of vertices and arcs.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2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3.5 UML Diagram</a:t>
            </a:r>
            <a:endParaRPr lang="en-IN" sz="22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pic>
        <p:nvPicPr>
          <p:cNvPr id="2097160" name="Content Placeholder 10"/>
          <p:cNvPicPr>
            <a:picLocks noGrp="1"/>
          </p:cNvPicPr>
          <p:nvPr>
            <p:ph sz="half" idx="2"/>
          </p:nvPr>
        </p:nvPicPr>
        <p:blipFill>
          <a:blip r:embed="rId3" cstate="print"/>
          <a:srcRect/>
          <a:stretch>
            <a:fillRect/>
          </a:stretch>
        </p:blipFill>
        <p:spPr>
          <a:xfrm>
            <a:off x="5062855" y="1176020"/>
            <a:ext cx="3413760" cy="1387475"/>
          </a:xfrm>
          <a:prstGeom prst="rect">
            <a:avLst/>
          </a:prstGeom>
        </p:spPr>
      </p:pic>
      <p:pic>
        <p:nvPicPr>
          <p:cNvPr id="2097161" name="Picture 11"/>
          <p:cNvPicPr/>
          <p:nvPr/>
        </p:nvPicPr>
        <p:blipFill>
          <a:blip r:embed="rId4" cstate="print"/>
          <a:srcRect/>
          <a:stretch>
            <a:fillRect/>
          </a:stretch>
        </p:blipFill>
        <p:spPr>
          <a:xfrm>
            <a:off x="5063490" y="3163570"/>
            <a:ext cx="3412490" cy="1355725"/>
          </a:xfrm>
          <a:prstGeom prst="rect">
            <a:avLst/>
          </a:prstGeom>
        </p:spPr>
      </p:pic>
      <p:grpSp>
        <p:nvGrpSpPr>
          <p:cNvPr id="9656" name="Google Shape;9656;p89"/>
          <p:cNvGrpSpPr/>
          <p:nvPr/>
        </p:nvGrpSpPr>
        <p:grpSpPr>
          <a:xfrm>
            <a:off x="2578100" y="318770"/>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5"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5"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2" name="Google Shape;252;p48"/>
          <p:cNvSpPr txBox="1"/>
          <p:nvPr>
            <p:ph type="title"/>
          </p:nvPr>
        </p:nvSpPr>
        <p:spPr>
          <a:xfrm>
            <a:off x="4058920" y="1097915"/>
            <a:ext cx="4089400" cy="165671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SYSTEM DESIGN</a:t>
            </a:r>
            <a:endParaRPr lang="en-IN" altLang="en-GB"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sp>
        <p:nvSpPr>
          <p:cNvPr id="253" name="Google Shape;253;p48"/>
          <p:cNvSpPr txBox="1"/>
          <p:nvPr>
            <p:ph type="subTitle" idx="1"/>
          </p:nvPr>
        </p:nvSpPr>
        <p:spPr>
          <a:xfrm>
            <a:off x="5152530" y="2755028"/>
            <a:ext cx="2996100" cy="92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ltLang="en-GB">
                <a:ln w="12700">
                  <a:solidFill>
                    <a:schemeClr val="accent5"/>
                  </a:solidFill>
                  <a:prstDash val="solid"/>
                </a:ln>
                <a:pattFill prst="ltDnDiag">
                  <a:fgClr>
                    <a:schemeClr val="accent5">
                      <a:lumMod val="60000"/>
                      <a:lumOff val="40000"/>
                    </a:schemeClr>
                  </a:fgClr>
                  <a:bgClr>
                    <a:schemeClr val="bg1"/>
                  </a:bgClr>
                </a:pattFill>
                <a:effectLst/>
              </a:rPr>
              <a:t>CHAPTER NO. 4</a:t>
            </a:r>
            <a:endParaRPr lang="en-US" altLang="en-GB">
              <a:ln w="12700">
                <a:solidFill>
                  <a:schemeClr val="accent5"/>
                </a:solidFill>
                <a:prstDash val="solid"/>
              </a:ln>
              <a:pattFill prst="ltDnDiag">
                <a:fgClr>
                  <a:schemeClr val="accent5">
                    <a:lumMod val="60000"/>
                    <a:lumOff val="40000"/>
                  </a:schemeClr>
                </a:fgClr>
                <a:bgClr>
                  <a:schemeClr val="bg1"/>
                </a:bgClr>
              </a:pattFill>
              <a:effectLst/>
            </a:endParaRPr>
          </a:p>
        </p:txBody>
      </p:sp>
      <p:sp>
        <p:nvSpPr>
          <p:cNvPr id="254" name="Google Shape;254;p48">
            <a:hlinkClick r:id="rId1" action="ppaction://hlinksldjump"/>
          </p:cNvPr>
          <p:cNvSpPr/>
          <p:nvPr/>
        </p:nvSpPr>
        <p:spPr>
          <a:xfrm>
            <a:off x="7003200" y="3679625"/>
            <a:ext cx="1077600" cy="4638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5" name="Google Shape;255;p48">
            <a:hlinkClick r:id="rId1" action="ppaction://hlinksldjump"/>
          </p:cNvPr>
          <p:cNvSpPr txBox="1"/>
          <p:nvPr>
            <p:ph type="subTitle" idx="1"/>
          </p:nvPr>
        </p:nvSpPr>
        <p:spPr>
          <a:xfrm>
            <a:off x="7137000" y="3742775"/>
            <a:ext cx="810000" cy="33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Go!</a:t>
            </a:r>
            <a:endParaRPr>
              <a:solidFill>
                <a:schemeClr val="lt1"/>
              </a:solidFill>
            </a:endParaRPr>
          </a:p>
        </p:txBody>
      </p:sp>
      <p:grpSp>
        <p:nvGrpSpPr>
          <p:cNvPr id="256" name="Google Shape;256;p48"/>
          <p:cNvGrpSpPr/>
          <p:nvPr/>
        </p:nvGrpSpPr>
        <p:grpSpPr>
          <a:xfrm>
            <a:off x="8476825" y="183200"/>
            <a:ext cx="432300" cy="372900"/>
            <a:chOff x="8476825" y="183200"/>
            <a:chExt cx="432300" cy="372900"/>
          </a:xfrm>
        </p:grpSpPr>
        <p:sp>
          <p:nvSpPr>
            <p:cNvPr id="257" name="Google Shape;257;p48">
              <a:hlinkClick r:id="rId1"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 name="Google Shape;256;p48"/>
          <p:cNvGrpSpPr/>
          <p:nvPr/>
        </p:nvGrpSpPr>
        <p:grpSpPr>
          <a:xfrm>
            <a:off x="8476825" y="175580"/>
            <a:ext cx="432300" cy="372900"/>
            <a:chOff x="8476825" y="183200"/>
            <a:chExt cx="432300" cy="372900"/>
          </a:xfrm>
        </p:grpSpPr>
        <p:sp>
          <p:nvSpPr>
            <p:cNvPr id="2" name="Google Shape;257;p48">
              <a:hlinkClick r:id="rId1"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Patient Agent: A patient agent simulates the role of patients. The agent helps patients in consultancy about doctor selection according to his need and symptoms. The agent gathers patient’s requirements and prepares a requirement report in the developers’ comprehensible form and sends that to him.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Doctor Agent: A doctor agent plays the role of a doctor. It’s the main aim is to gather requirements of the doctor such as time saving approaches to deal with the patient and prepare report for developer. A doctor agent also collects the advisory requirements such as suitable treatment and medication for a particular patient.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Nurse Agent: A nurse agent plays the role of a nurse. The design of nurse agent is similar to the doctor agent. A nurse agent helps a doctor agent and acts in coordination with doctor agents.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Environment Agent: The environment agent is responsible for the hospitality of the hospital. It maintains the arrangement of various hospital units such as wardrooms, ICUs and operating rooms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4.1 BASIC MODULES</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2075815"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Hospital management system database design is uploaded in this page. A database is a collection of information and is systematically stored in tables in the form of rows and columns. The table in the database has unique name that identifies its contents. The database in turn is further described in detail giving all the fields used with the data types, constraints available, primary key and foreign key.</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Data types and its description: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Fields in database table have a data type. Some of the data types used in database table are explained below.</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6830" indent="0" algn="l">
              <a:lnSpc>
                <a:spcPct val="107000"/>
              </a:lnSpc>
              <a:spcAft>
                <a:spcPts val="800"/>
              </a:spcAft>
              <a:buNone/>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 Integer: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6830" indent="0" algn="l">
              <a:lnSpc>
                <a:spcPct val="107000"/>
              </a:lnSpc>
              <a:spcAft>
                <a:spcPts val="800"/>
              </a:spcAft>
              <a:buNone/>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One optional sign character (+ or -) followed by at least one digit (0-9). Leading and trailing blanks are ignored. No other character is allowed.</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6830" indent="0" algn="l">
              <a:lnSpc>
                <a:spcPct val="107000"/>
              </a:lnSpc>
              <a:spcAft>
                <a:spcPts val="800"/>
              </a:spcAft>
              <a:buNone/>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B) Varchar: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6830" indent="0" algn="l">
              <a:lnSpc>
                <a:spcPct val="107000"/>
              </a:lnSpc>
              <a:spcAft>
                <a:spcPts val="800"/>
              </a:spcAft>
              <a:buNone/>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It is used to store alpha numeric characters. In this data type we can set the maximum number of characters up to 8000 ranges by default SQL server will set the size to 50 characters large.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6830" indent="0" algn="l">
              <a:lnSpc>
                <a:spcPct val="107000"/>
              </a:lnSpc>
              <a:spcAft>
                <a:spcPts val="800"/>
              </a:spcAft>
              <a:buNone/>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C) Date/Time: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6830" indent="0" algn="l">
              <a:lnSpc>
                <a:spcPct val="107000"/>
              </a:lnSpc>
              <a:spcAft>
                <a:spcPts val="800"/>
              </a:spcAft>
              <a:buNone/>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Date/Time data type is used for representing data or time.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4.2 DATA DESIGN</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229108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293" name="Shape 293"/>
        <p:cNvGrpSpPr/>
        <p:nvPr/>
      </p:nvGrpSpPr>
      <p:grpSpPr>
        <a:xfrm>
          <a:off x="0" y="0"/>
          <a:ext cx="0" cy="0"/>
          <a:chOff x="0" y="0"/>
          <a:chExt cx="0" cy="0"/>
        </a:xfrm>
      </p:grpSpPr>
      <p:sp>
        <p:nvSpPr>
          <p:cNvPr id="294" name="Google Shape;294;p51"/>
          <p:cNvSpPr txBox="1"/>
          <p:nvPr>
            <p:ph type="title" idx="2"/>
          </p:nvPr>
        </p:nvSpPr>
        <p:spPr>
          <a:xfrm>
            <a:off x="26670" y="398145"/>
            <a:ext cx="8228330" cy="13614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IN"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      </a:t>
            </a:r>
            <a:r>
              <a:rPr lang="en-IN" sz="25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4.2.1 SCHEMA DESIGN</a:t>
            </a:r>
            <a:endParaRPr lang="en-IN" sz="25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297" name="Google Shape;297;p51"/>
          <p:cNvGrpSpPr/>
          <p:nvPr/>
        </p:nvGrpSpPr>
        <p:grpSpPr>
          <a:xfrm>
            <a:off x="8476825" y="183200"/>
            <a:ext cx="432300" cy="372900"/>
            <a:chOff x="8476825" y="183200"/>
            <a:chExt cx="432300" cy="372900"/>
          </a:xfrm>
        </p:grpSpPr>
        <p:sp>
          <p:nvSpPr>
            <p:cNvPr id="298" name="Google Shape;298;p51">
              <a:hlinkClick r:id="rId1"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9" name="Google Shape;299;p51">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56" name="Google Shape;9656;p89"/>
          <p:cNvGrpSpPr/>
          <p:nvPr/>
        </p:nvGrpSpPr>
        <p:grpSpPr>
          <a:xfrm>
            <a:off x="210185" y="605790"/>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pic>
        <p:nvPicPr>
          <p:cNvPr id="2097162" name="Content Placeholder 3"/>
          <p:cNvPicPr>
            <a:picLocks noGrp="1" noChangeAspect="1"/>
          </p:cNvPicPr>
          <p:nvPr>
            <p:ph idx="1"/>
          </p:nvPr>
        </p:nvPicPr>
        <p:blipFill>
          <a:blip r:embed="rId2" cstate="print"/>
          <a:srcRect/>
          <a:stretch>
            <a:fillRect/>
          </a:stretch>
        </p:blipFill>
        <p:spPr>
          <a:xfrm>
            <a:off x="210185" y="1587500"/>
            <a:ext cx="7195820" cy="3375660"/>
          </a:xfrm>
          <a:prstGeom prst="rect">
            <a:avLst/>
          </a:prstGeom>
          <a:noFill/>
          <a:ln>
            <a:noFill/>
          </a:ln>
        </p:spPr>
      </p:pic>
      <p:grpSp>
        <p:nvGrpSpPr>
          <p:cNvPr id="256" name="Google Shape;256;p48"/>
          <p:cNvGrpSpPr/>
          <p:nvPr/>
        </p:nvGrpSpPr>
        <p:grpSpPr>
          <a:xfrm>
            <a:off x="8476825" y="175580"/>
            <a:ext cx="432300" cy="372900"/>
            <a:chOff x="8476825" y="183200"/>
            <a:chExt cx="432300" cy="372900"/>
          </a:xfrm>
        </p:grpSpPr>
        <p:sp>
          <p:nvSpPr>
            <p:cNvPr id="257" name="Google Shape;257;p48">
              <a:hlinkClick r:id="rId1"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algn="l">
              <a:lnSpc>
                <a:spcPct val="107000"/>
              </a:lnSpc>
              <a:spcAft>
                <a:spcPts val="800"/>
              </a:spcAft>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Data integrity is normally enforced in a database system by a series of integrity constraints or rules. Three types of integrity constraints are an inherent part of the relational data model: entity integrity, referential integrity and domain integrity.</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Entity integrity concerns the concept of a primary key. Entity integrity is an integrity rule which states that every table must have a primary key and that the column or columns chosen to be the primary key should be unique and not null.</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Referential integrity concerns the concept of a foreign key. The referential integrity rule states that any foreign-key value can only be in one of two states. The usual state of affairs is that the foreign-key value refers to a primary key value of some table in the database. Occasionally, and this will depend on the rules of the data owner, a foreign-key value can be null. In this case, we are explicitly saying that either there is no relationship between the objects represented in the database or that this relationship is unknown.</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Domain integrity specifies that all columns in a relational database must be declared upon a defined domain. The primary unit of data in the relational data model is the data item. Such data items are said to be non-decomposable or atomic. A domain is a set of values of the same type. Domains are therefore pools of values from which actual values appearing in the columns of a table are drawn.</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4.2.2 DATA INTEGRITY AND CONSTRAINTS</a:t>
            </a:r>
            <a:endParaRPr lang="en-IN" sz="2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497205" y="318770"/>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8795" y="826135"/>
            <a:ext cx="7816850" cy="4086860"/>
          </a:xfrm>
          <a:prstGeom prst="rect">
            <a:avLst/>
          </a:prstGeom>
        </p:spPr>
        <p:txBody>
          <a:bodyPr spcFirstLastPara="1" wrap="square" lIns="91425" tIns="91425" rIns="91425" bIns="91425" anchor="t" anchorCtr="0">
            <a:noAutofit/>
          </a:bodyPr>
          <a:lstStyle/>
          <a:p>
            <a:pPr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Django data MVT Structure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Django is based on MVT (Model-View-Template) architecture. MVT is a software design pattern for developing a web application.</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MVT Structure has the following three parts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Model: Model is going to act as the interface of your data. It is responsible for maintaining data. It is the logical data structure behind the entire application and is represented by a database (generally relational databases such as MySQL, Postgres).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Django Models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View: The View is the user interface — what you see in your browser when you render a website. It is represented by HTML/CSS/JavaScript and Jinja files.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Template: A template consists of static parts of the desired HTML output as well as some special syntax describing how dynamic content will be inserted.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buFont typeface="Wingdings" panose="05000000000000000000" pitchFamily="2" charset="2"/>
              <a:buChar char="v"/>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102489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4.3 PROCEDURAL DESIGN </a:t>
            </a:r>
            <a:b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br>
            <a:r>
              <a:rPr lang="en-IN" sz="24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4.3.1 DATA STRUCTURES</a:t>
            </a:r>
            <a:endParaRPr lang="en-IN" sz="24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1573530" y="129540"/>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27710"/>
            <a:ext cx="7816850" cy="4170045"/>
          </a:xfrm>
          <a:prstGeom prst="rect">
            <a:avLst/>
          </a:prstGeom>
        </p:spPr>
        <p:txBody>
          <a:bodyPr spcFirstLastPara="1" wrap="square" lIns="91425" tIns="91425" rIns="91425" bIns="91425" anchor="t" anchorCtr="0">
            <a:noAutofit/>
          </a:bodyPr>
          <a:lstStyle/>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1: START.</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2: OPEN REGISTRATION PAGE.</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3: ALLOCATE MEMORY FOR NEW PATIENT INFORMATION.</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4: ENTER INFORMATION.</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5: CREATE UNIQUE PATIENT ID.</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6: CREATE USERNAME AND PASSWORD.</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7: CREATE ENTRY TO THE DATABASE.</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8: ALLOCATE DOCTOR FOR THE PATIENT.</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9: TESTS AND REPORTS ENTRY.</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10: INITIATE ADVANCE FEES.</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11: ALLOCATION OF BED AND ROOM FOR PATIENT.</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12: PATIENT HEALTH PROGRESS.</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13: PATIENT DISCHARGE.</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14: PENDING FEES AND UPDATION.</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2258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STEP 15: END.</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4.3.3 ALORITHMS DESIGN </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1501775"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2" name="Google Shape;252;p48"/>
          <p:cNvSpPr txBox="1"/>
          <p:nvPr>
            <p:ph type="title"/>
          </p:nvPr>
        </p:nvSpPr>
        <p:spPr>
          <a:xfrm>
            <a:off x="4058920" y="1913255"/>
            <a:ext cx="4089400" cy="84201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ln w="13462">
                  <a:solidFill>
                    <a:schemeClr val="bg1"/>
                  </a:solidFill>
                  <a:prstDash val="solid"/>
                </a:ln>
                <a:solidFill>
                  <a:schemeClr val="tx1">
                    <a:lumMod val="85000"/>
                    <a:lumOff val="15000"/>
                  </a:schemeClr>
                </a:solidFill>
                <a:effectLst>
                  <a:outerShdw dist="38100" dir="2700000" algn="bl" rotWithShape="0">
                    <a:schemeClr val="accent5"/>
                  </a:outerShdw>
                </a:effectLst>
              </a:rPr>
              <a:t>INTRODUCTION</a:t>
            </a:r>
            <a:endParaRPr lang="en-US" altLang="en-GB">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53" name="Google Shape;253;p48"/>
          <p:cNvSpPr txBox="1"/>
          <p:nvPr>
            <p:ph type="subTitle" idx="1"/>
          </p:nvPr>
        </p:nvSpPr>
        <p:spPr>
          <a:xfrm>
            <a:off x="5152530" y="2755028"/>
            <a:ext cx="2996100" cy="92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ltLang="en-GB">
                <a:ln w="10160">
                  <a:solidFill>
                    <a:schemeClr val="accent5"/>
                  </a:solidFill>
                  <a:prstDash val="solid"/>
                </a:ln>
                <a:solidFill>
                  <a:srgbClr val="FFFFFF"/>
                </a:solidFill>
                <a:effectLst>
                  <a:outerShdw blurRad="38100" dist="22860" dir="5400000" algn="tl" rotWithShape="0">
                    <a:srgbClr val="000000">
                      <a:alpha val="30000"/>
                    </a:srgbClr>
                  </a:outerShdw>
                </a:effectLst>
              </a:rPr>
              <a:t>CHAPTER NO. 1</a:t>
            </a:r>
            <a:endParaRPr lang="en-US" altLang="en-GB">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54" name="Google Shape;254;p48">
            <a:hlinkClick r:id="rId1" action="ppaction://hlinksldjump"/>
          </p:cNvPr>
          <p:cNvSpPr/>
          <p:nvPr/>
        </p:nvSpPr>
        <p:spPr>
          <a:xfrm>
            <a:off x="7003200" y="3679625"/>
            <a:ext cx="1077600" cy="4638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5" name="Google Shape;255;p48">
            <a:hlinkClick r:id="rId1" action="ppaction://hlinksldjump"/>
          </p:cNvPr>
          <p:cNvSpPr txBox="1"/>
          <p:nvPr>
            <p:ph type="subTitle" idx="1"/>
          </p:nvPr>
        </p:nvSpPr>
        <p:spPr>
          <a:xfrm>
            <a:off x="7003415" y="3680460"/>
            <a:ext cx="1078230" cy="462915"/>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GB">
                <a:ln w="13462">
                  <a:solidFill>
                    <a:schemeClr val="bg1"/>
                  </a:solidFill>
                  <a:prstDash val="solid"/>
                </a:ln>
                <a:solidFill>
                  <a:schemeClr val="tx1">
                    <a:lumMod val="85000"/>
                    <a:lumOff val="15000"/>
                  </a:schemeClr>
                </a:solidFill>
                <a:effectLst>
                  <a:outerShdw dist="38100" dir="2700000" algn="bl" rotWithShape="0">
                    <a:schemeClr val="accent5"/>
                  </a:outerShdw>
                </a:effectLst>
              </a:rPr>
              <a:t>Go!</a:t>
            </a:r>
            <a:endParaRPr lang="en-GB">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grpSp>
        <p:nvGrpSpPr>
          <p:cNvPr id="256" name="Google Shape;256;p48"/>
          <p:cNvGrpSpPr/>
          <p:nvPr/>
        </p:nvGrpSpPr>
        <p:grpSpPr>
          <a:xfrm>
            <a:off x="8476825" y="247335"/>
            <a:ext cx="432300" cy="372900"/>
            <a:chOff x="8476825" y="183200"/>
            <a:chExt cx="432300" cy="372900"/>
          </a:xfrm>
        </p:grpSpPr>
        <p:sp>
          <p:nvSpPr>
            <p:cNvPr id="257" name="Google Shape;257;p48">
              <a:hlinkClick r:id="rId1"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marL="322580" indent="-285750" algn="l">
              <a:buFont typeface="Wingdings" panose="05000000000000000000" charset="0"/>
              <a:buChar char="v"/>
            </a:pPr>
            <a:r>
              <a:rPr lang="en-US" sz="1400" dirty="0">
                <a:ln w="12700">
                  <a:solidFill>
                    <a:schemeClr val="accent5"/>
                  </a:solidFill>
                  <a:prstDash val="solid"/>
                </a:ln>
                <a:pattFill prst="ltDnDiag">
                  <a:fgClr>
                    <a:schemeClr val="accent5">
                      <a:lumMod val="60000"/>
                      <a:lumOff val="40000"/>
                    </a:schemeClr>
                  </a:fgClr>
                  <a:bgClr>
                    <a:schemeClr val="bg1"/>
                  </a:bgClr>
                </a:pattFill>
                <a:effectLst/>
                <a:sym typeface="+mn-ea"/>
              </a:rPr>
              <a:t>    HOMEPAGE  </a:t>
            </a:r>
            <a:endParaRPr lang="en-US" sz="1400" dirty="0">
              <a:ln w="12700">
                <a:solidFill>
                  <a:schemeClr val="accent5"/>
                </a:solidFill>
                <a:prstDash val="solid"/>
              </a:ln>
              <a:pattFill prst="ltDnDiag">
                <a:fgClr>
                  <a:schemeClr val="accent5">
                    <a:lumMod val="60000"/>
                    <a:lumOff val="40000"/>
                  </a:schemeClr>
                </a:fgClr>
                <a:bgClr>
                  <a:schemeClr val="bg1"/>
                </a:bgClr>
              </a:pattFill>
              <a:effectLst/>
            </a:endParaRPr>
          </a:p>
          <a:p>
            <a:pPr marL="322580" indent="-285750" algn="l">
              <a:buFont typeface="Wingdings" panose="05000000000000000000" charset="0"/>
              <a:buChar char="v"/>
            </a:pPr>
            <a:endParaRPr lang="en-US" sz="1400" dirty="0">
              <a:ln w="12700">
                <a:solidFill>
                  <a:schemeClr val="accent5"/>
                </a:solidFill>
                <a:prstDash val="solid"/>
              </a:ln>
              <a:pattFill prst="ltDnDiag">
                <a:fgClr>
                  <a:schemeClr val="accent5">
                    <a:lumMod val="60000"/>
                    <a:lumOff val="40000"/>
                  </a:schemeClr>
                </a:fgClr>
                <a:bgClr>
                  <a:schemeClr val="bg1"/>
                </a:bgClr>
              </a:pattFill>
              <a:effectLst/>
            </a:endParaRPr>
          </a:p>
          <a:p>
            <a:pPr marL="322580" indent="-285750" algn="l">
              <a:buFont typeface="Wingdings" panose="05000000000000000000" charset="0"/>
              <a:buChar char="v"/>
            </a:pPr>
            <a:endParaRPr lang="en-US" sz="1400" dirty="0">
              <a:ln w="12700">
                <a:solidFill>
                  <a:schemeClr val="accent5"/>
                </a:solidFill>
                <a:prstDash val="solid"/>
              </a:ln>
              <a:pattFill prst="ltDnDiag">
                <a:fgClr>
                  <a:schemeClr val="accent5">
                    <a:lumMod val="60000"/>
                    <a:lumOff val="40000"/>
                  </a:schemeClr>
                </a:fgClr>
                <a:bgClr>
                  <a:schemeClr val="bg1"/>
                </a:bgClr>
              </a:pattFill>
              <a:effectLst/>
            </a:endParaRPr>
          </a:p>
          <a:p>
            <a:pPr marL="322580" indent="-285750" algn="l">
              <a:buFont typeface="Wingdings" panose="05000000000000000000" charset="0"/>
              <a:buChar char="v"/>
            </a:pPr>
            <a:endParaRPr lang="en-US" sz="1400" dirty="0">
              <a:ln w="12700">
                <a:solidFill>
                  <a:schemeClr val="accent5"/>
                </a:solidFill>
                <a:prstDash val="solid"/>
              </a:ln>
              <a:pattFill prst="ltDnDiag">
                <a:fgClr>
                  <a:schemeClr val="accent5">
                    <a:lumMod val="60000"/>
                    <a:lumOff val="40000"/>
                  </a:schemeClr>
                </a:fgClr>
                <a:bgClr>
                  <a:schemeClr val="bg1"/>
                </a:bgClr>
              </a:pattFill>
              <a:effectLst/>
            </a:endParaRPr>
          </a:p>
          <a:p>
            <a:pPr marL="322580" indent="-285750" algn="l">
              <a:buFont typeface="Wingdings" panose="05000000000000000000" charset="0"/>
              <a:buChar char="v"/>
            </a:pPr>
            <a:endParaRPr lang="en-US" sz="1400" dirty="0">
              <a:ln w="12700">
                <a:solidFill>
                  <a:schemeClr val="accent5"/>
                </a:solidFill>
                <a:prstDash val="solid"/>
              </a:ln>
              <a:pattFill prst="ltDnDiag">
                <a:fgClr>
                  <a:schemeClr val="accent5">
                    <a:lumMod val="60000"/>
                    <a:lumOff val="40000"/>
                  </a:schemeClr>
                </a:fgClr>
                <a:bgClr>
                  <a:schemeClr val="bg1"/>
                </a:bgClr>
              </a:pattFill>
              <a:effectLst/>
            </a:endParaRPr>
          </a:p>
          <a:p>
            <a:pPr marL="322580" indent="-285750" algn="l">
              <a:buFont typeface="Wingdings" panose="05000000000000000000" charset="0"/>
              <a:buChar char="v"/>
            </a:pPr>
            <a:endParaRPr lang="en-US" sz="1400" dirty="0">
              <a:ln w="12700">
                <a:solidFill>
                  <a:schemeClr val="accent5"/>
                </a:solidFill>
                <a:prstDash val="solid"/>
              </a:ln>
              <a:pattFill prst="ltDnDiag">
                <a:fgClr>
                  <a:schemeClr val="accent5">
                    <a:lumMod val="60000"/>
                    <a:lumOff val="40000"/>
                  </a:schemeClr>
                </a:fgClr>
                <a:bgClr>
                  <a:schemeClr val="bg1"/>
                </a:bgClr>
              </a:pattFill>
              <a:effectLst/>
            </a:endParaRPr>
          </a:p>
          <a:p>
            <a:pPr marL="322580" indent="-285750" algn="l">
              <a:buFont typeface="Wingdings" panose="05000000000000000000" charset="0"/>
              <a:buChar char="v"/>
            </a:pPr>
            <a:endParaRPr lang="en-US" sz="1400" dirty="0">
              <a:ln w="12700">
                <a:solidFill>
                  <a:schemeClr val="accent5"/>
                </a:solidFill>
                <a:prstDash val="solid"/>
              </a:ln>
              <a:pattFill prst="ltDnDiag">
                <a:fgClr>
                  <a:schemeClr val="accent5">
                    <a:lumMod val="60000"/>
                    <a:lumOff val="40000"/>
                  </a:schemeClr>
                </a:fgClr>
                <a:bgClr>
                  <a:schemeClr val="bg1"/>
                </a:bgClr>
              </a:pattFill>
              <a:effectLst/>
            </a:endParaRPr>
          </a:p>
          <a:p>
            <a:pPr marL="322580" indent="-285750" algn="l">
              <a:buFont typeface="Wingdings" panose="05000000000000000000" charset="0"/>
              <a:buChar char="v"/>
            </a:pPr>
            <a:endParaRPr lang="en-US" sz="1400" dirty="0">
              <a:ln w="12700">
                <a:solidFill>
                  <a:schemeClr val="accent5"/>
                </a:solidFill>
                <a:prstDash val="solid"/>
              </a:ln>
              <a:pattFill prst="ltDnDiag">
                <a:fgClr>
                  <a:schemeClr val="accent5">
                    <a:lumMod val="60000"/>
                    <a:lumOff val="40000"/>
                  </a:schemeClr>
                </a:fgClr>
                <a:bgClr>
                  <a:schemeClr val="bg1"/>
                </a:bgClr>
              </a:pattFill>
              <a:effectLst/>
            </a:endParaRPr>
          </a:p>
          <a:p>
            <a:pPr marL="322580" indent="-285750" algn="l">
              <a:buFont typeface="Wingdings" panose="05000000000000000000" charset="0"/>
              <a:buChar char="v"/>
            </a:pPr>
            <a:endParaRPr lang="en-US" sz="1400" dirty="0">
              <a:ln w="12700">
                <a:solidFill>
                  <a:schemeClr val="accent5"/>
                </a:solidFill>
                <a:prstDash val="solid"/>
              </a:ln>
              <a:pattFill prst="ltDnDiag">
                <a:fgClr>
                  <a:schemeClr val="accent5">
                    <a:lumMod val="60000"/>
                    <a:lumOff val="40000"/>
                  </a:schemeClr>
                </a:fgClr>
                <a:bgClr>
                  <a:schemeClr val="bg1"/>
                </a:bgClr>
              </a:pattFill>
              <a:effectLst/>
            </a:endParaRPr>
          </a:p>
          <a:p>
            <a:pPr marL="322580" indent="-285750" algn="l">
              <a:buFont typeface="Wingdings" panose="05000000000000000000" charset="0"/>
              <a:buChar char="v"/>
            </a:pPr>
            <a:endParaRPr lang="en-US" sz="1400" dirty="0">
              <a:ln w="12700">
                <a:solidFill>
                  <a:schemeClr val="accent5"/>
                </a:solidFill>
                <a:prstDash val="solid"/>
              </a:ln>
              <a:pattFill prst="ltDnDiag">
                <a:fgClr>
                  <a:schemeClr val="accent5">
                    <a:lumMod val="60000"/>
                    <a:lumOff val="40000"/>
                  </a:schemeClr>
                </a:fgClr>
                <a:bgClr>
                  <a:schemeClr val="bg1"/>
                </a:bgClr>
              </a:pattFill>
              <a:effectLst/>
            </a:endParaRPr>
          </a:p>
          <a:p>
            <a:pPr marL="322580" indent="-285750" algn="l">
              <a:buFont typeface="Wingdings" panose="05000000000000000000" charset="0"/>
              <a:buChar char="v"/>
            </a:pPr>
            <a:r>
              <a:rPr lang="en-US" sz="1400" dirty="0">
                <a:ln w="12700">
                  <a:solidFill>
                    <a:schemeClr val="accent5"/>
                  </a:solidFill>
                  <a:prstDash val="solid"/>
                </a:ln>
                <a:pattFill prst="ltDnDiag">
                  <a:fgClr>
                    <a:schemeClr val="accent5">
                      <a:lumMod val="60000"/>
                      <a:lumOff val="40000"/>
                    </a:schemeClr>
                  </a:fgClr>
                  <a:bgClr>
                    <a:schemeClr val="bg1"/>
                  </a:bgClr>
                </a:pattFill>
                <a:effectLst/>
                <a:sym typeface="+mn-ea"/>
              </a:rPr>
              <a:t>    ADMIN DASHBOARD</a:t>
            </a:r>
            <a:endParaRPr lang="en-US"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sym typeface="+mn-ea"/>
            </a:endParaRPr>
          </a:p>
        </p:txBody>
      </p:sp>
      <p:grpSp>
        <p:nvGrpSpPr>
          <p:cNvPr id="205" name="Google Shape;205;p44"/>
          <p:cNvGrpSpPr/>
          <p:nvPr/>
        </p:nvGrpSpPr>
        <p:grpSpPr>
          <a:xfrm>
            <a:off x="848444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4.3.4 USER INTERFACE DESIGN </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pic>
        <p:nvPicPr>
          <p:cNvPr id="2097163" name="Picture 3"/>
          <p:cNvPicPr/>
          <p:nvPr/>
        </p:nvPicPr>
        <p:blipFill>
          <a:blip r:embed="rId3" cstate="print"/>
          <a:srcRect/>
          <a:stretch>
            <a:fillRect/>
          </a:stretch>
        </p:blipFill>
        <p:spPr>
          <a:xfrm>
            <a:off x="4234180" y="886460"/>
            <a:ext cx="4102100" cy="1548130"/>
          </a:xfrm>
          <a:prstGeom prst="rect">
            <a:avLst/>
          </a:prstGeom>
        </p:spPr>
      </p:pic>
      <p:pic>
        <p:nvPicPr>
          <p:cNvPr id="2097164" name="Picture 5"/>
          <p:cNvPicPr/>
          <p:nvPr/>
        </p:nvPicPr>
        <p:blipFill rotWithShape="1">
          <a:blip r:embed="rId4" cstate="print"/>
          <a:srcRect r="19932" b="38329"/>
          <a:stretch>
            <a:fillRect/>
          </a:stretch>
        </p:blipFill>
        <p:spPr>
          <a:xfrm>
            <a:off x="4216400" y="2913380"/>
            <a:ext cx="4119880" cy="1999615"/>
          </a:xfrm>
          <a:prstGeom prst="rect">
            <a:avLst/>
          </a:prstGeom>
          <a:ln>
            <a:noFill/>
          </a:ln>
        </p:spPr>
      </p:pic>
      <p:grpSp>
        <p:nvGrpSpPr>
          <p:cNvPr id="9656" name="Google Shape;9656;p89"/>
          <p:cNvGrpSpPr/>
          <p:nvPr/>
        </p:nvGrpSpPr>
        <p:grpSpPr>
          <a:xfrm>
            <a:off x="100711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5"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5"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35330"/>
            <a:ext cx="781685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Overview of Data Security Issues in Hospital Information Systems / Masrom and Rahilly Pacific Asia Journal of the Association for Information Systems adequate articles.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that  related  to  the  topic, then  we  analyse the  articles by separating, connecting,  comparing,  selecting  and describing them.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Finally, we discussing and synthesizing the previous researches to reach to the result.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For writing, the results derived from each article then summarized as findings of this study.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Data Security Issues Data security is a eld complex fit deals with several issues and problems, and provides several solutions as a security and privacy can threaten in the several ways.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Solutions normally lead to obstructions in normal use.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 global preserving and security solution have to begin with security guideline, security rules and set of the internal privacy definition.</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These rules must exactly define where the physical place of data is in each stage of lifecycle and they specify how to treat the sensitive data, where it can appear.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At the end, patient education is so essential, they should know how the security protecting work and they know about how to resist about the attacker.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4.5 SECURITY ISSUES</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186055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the portal for new patient registration has all the mandatory fields required for registering a patient.</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after filling the patient details and successful payment a Patient-Card is printed.</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card has information like patient details, doctor assigned, department, the application number, DOJ, bed allocated (if applicable) etc.</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after patient check-up based on the requirement the details are updated in the patient details database.</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for existing patients based on the application number of the patient, their records are added/updated in the database.</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the system has an admin for doctors as well.</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for each doctor’s details like their timings, specialty, fee, patient visited etc is visible to the authorized users.</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new details of new doctors can be added to the system.</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the details of existing users can be updated in the system.</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the doctor’s record can be deleted from the system.</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the billing admin of the system calculates the bill based on the patient’s unique application number from the data generated from different systems.</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the hard copy of the bill can be generating by printing the bill.</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spcAft>
                <a:spcPts val="800"/>
              </a:spcAft>
              <a:buFont typeface="+mj-lt"/>
              <a:buAutoNum type="arabicPeriod"/>
            </a:pPr>
            <a:r>
              <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Verify that authorized users can also see total day-wise billing done.</a:t>
            </a:r>
            <a:endParaRPr lang="en-IN" sz="135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4.6 TEST CASES DESIGN</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171704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2" name="Google Shape;252;p48"/>
          <p:cNvSpPr txBox="1"/>
          <p:nvPr>
            <p:ph type="title"/>
          </p:nvPr>
        </p:nvSpPr>
        <p:spPr>
          <a:xfrm>
            <a:off x="3427095" y="1097915"/>
            <a:ext cx="4721225" cy="165671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implementation and testing</a:t>
            </a:r>
            <a:endParaRPr lang="en-US" alt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sp>
        <p:nvSpPr>
          <p:cNvPr id="253" name="Google Shape;253;p48"/>
          <p:cNvSpPr txBox="1"/>
          <p:nvPr>
            <p:ph type="subTitle" idx="1"/>
          </p:nvPr>
        </p:nvSpPr>
        <p:spPr>
          <a:xfrm>
            <a:off x="5152530" y="2755028"/>
            <a:ext cx="2996100" cy="92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ltLang="en-GB">
                <a:ln w="12700">
                  <a:solidFill>
                    <a:schemeClr val="accent5"/>
                  </a:solidFill>
                  <a:prstDash val="solid"/>
                </a:ln>
                <a:pattFill prst="ltDnDiag">
                  <a:fgClr>
                    <a:schemeClr val="accent5">
                      <a:lumMod val="60000"/>
                      <a:lumOff val="40000"/>
                    </a:schemeClr>
                  </a:fgClr>
                  <a:bgClr>
                    <a:schemeClr val="bg1"/>
                  </a:bgClr>
                </a:pattFill>
                <a:effectLst/>
              </a:rPr>
              <a:t>CHAPTER NO. 5</a:t>
            </a:r>
            <a:endParaRPr lang="en-US" altLang="en-GB">
              <a:ln w="12700">
                <a:solidFill>
                  <a:schemeClr val="accent5"/>
                </a:solidFill>
                <a:prstDash val="solid"/>
              </a:ln>
              <a:pattFill prst="ltDnDiag">
                <a:fgClr>
                  <a:schemeClr val="accent5">
                    <a:lumMod val="60000"/>
                    <a:lumOff val="40000"/>
                  </a:schemeClr>
                </a:fgClr>
                <a:bgClr>
                  <a:schemeClr val="bg1"/>
                </a:bgClr>
              </a:pattFill>
              <a:effectLst/>
            </a:endParaRPr>
          </a:p>
        </p:txBody>
      </p:sp>
      <p:sp>
        <p:nvSpPr>
          <p:cNvPr id="254" name="Google Shape;254;p48">
            <a:hlinkClick r:id="rId1" action="ppaction://hlinksldjump"/>
          </p:cNvPr>
          <p:cNvSpPr/>
          <p:nvPr/>
        </p:nvSpPr>
        <p:spPr>
          <a:xfrm>
            <a:off x="7003200" y="3679625"/>
            <a:ext cx="1077600" cy="4638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5" name="Google Shape;255;p48">
            <a:hlinkClick r:id="rId1" action="ppaction://hlinksldjump"/>
          </p:cNvPr>
          <p:cNvSpPr txBox="1"/>
          <p:nvPr>
            <p:ph type="subTitle" idx="1"/>
          </p:nvPr>
        </p:nvSpPr>
        <p:spPr>
          <a:xfrm>
            <a:off x="7137635" y="3742775"/>
            <a:ext cx="810000" cy="33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Go!</a:t>
            </a:r>
            <a:endParaRPr>
              <a:solidFill>
                <a:schemeClr val="lt1"/>
              </a:solidFill>
            </a:endParaRPr>
          </a:p>
        </p:txBody>
      </p:sp>
      <p:grpSp>
        <p:nvGrpSpPr>
          <p:cNvPr id="256" name="Google Shape;256;p48"/>
          <p:cNvGrpSpPr/>
          <p:nvPr/>
        </p:nvGrpSpPr>
        <p:grpSpPr>
          <a:xfrm>
            <a:off x="8476825" y="18320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 name="Google Shape;256;p48"/>
          <p:cNvGrpSpPr/>
          <p:nvPr/>
        </p:nvGrpSpPr>
        <p:grpSpPr>
          <a:xfrm>
            <a:off x="8476825" y="175580"/>
            <a:ext cx="432300" cy="372900"/>
            <a:chOff x="8476825" y="183200"/>
            <a:chExt cx="432300" cy="372900"/>
          </a:xfrm>
        </p:grpSpPr>
        <p:sp>
          <p:nvSpPr>
            <p:cNvPr id="2" name="Google Shape;257;p48">
              <a:hlinkClick r:id="rId1"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we know, creating software is one thing and the implementation of the created software is another.</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process of implementing software is much difficult as compared to the task of creating the project. First, we have to implement the software on a small scale for removing the bugs and other errors in the project and after removing them we can implement the software on a large scale.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Before we think in terms of implementing the Software on a large basis, we must consider the Hardware requirements. Whenever we develop software or project a certain hardware and software is being used by the programmer for developing the project.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hardware and software to be used by the programmer for developing the project should be such that it would result in the development of a project, which would satisfy all the basic needs for which the project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Hardware should be such that cost constraints of the Client should also be taken into account without affecting the performance.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US" alt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5.1 </a:t>
            </a:r>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IMPLEMENTATION APPROACHES</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56896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b="1" u="sng"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Unit Testing: </a:t>
            </a: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This is the smallest testable unit of a computer system and is normally tested using the white box testing. The author of the programs usually carries out unit tests. In the unit testing the analyst tests the program making up a system.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b="1" u="sng"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Integration Testing: </a:t>
            </a: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 integration testing, the different units of the system are integrated together to form the complete system and this type of testing checks the system as whole to ensure that it is doing what is supposed to do. The testing of an integrated system can be carried out top-down, bottom-up, or big-bang.</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b="1" u="sng"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Beta Testing :</a:t>
            </a: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These forms of testing are adopted at the development and pre-release stages and involve the testing of regulatory requirements and production readiness.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beta testing the testing of a vendor’s product—a device, equipment, hardware or software—by applications-knowledgeable users who are familiar with the product’s uses or potential uses.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559435"/>
          </a:xfrm>
        </p:spPr>
        <p:txBody>
          <a:bodyPr/>
          <a:p>
            <a:br>
              <a:rPr lang="en-IN"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Calibri" panose="020F0502020204030204" pitchFamily="34" charset="0"/>
                <a:ea typeface="Calibri" panose="020F0502020204030204" pitchFamily="34" charset="0"/>
                <a:cs typeface="Calibri" panose="020F0502020204030204" pitchFamily="34" charset="0"/>
                <a:sym typeface="+mn-ea"/>
              </a:rPr>
            </a:br>
            <a:r>
              <a:rPr lang="en-US" alt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5.2 </a:t>
            </a:r>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TESTING </a:t>
            </a:r>
            <a:r>
              <a:rPr lang="en-US" alt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approaches</a:t>
            </a:r>
            <a:endParaRPr lang="en-US" alt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1501775"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This application avoids the manual work and the problems concern with it. It is an easy way to obtain the information regarding the various travel services that are present in our System.</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Well, I and my team member have worked hard in order to present an improved website better than the existing one’s regarding the information about the various activities. Still, we found out that the project can be done in a better way.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By using this patient will send request for consulting the doctor. Reception will set the date for doctor appointments. After that doctor see his appointments and see the patients, surgeries also done.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The next enhancement is, we will develop online services. That mean, if patient have any problems, he can send his problem to the doctor through internet from his home then doctor will send reply to him.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US" alt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5.3 </a:t>
            </a:r>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MODIFICATION AND IMPROVEMENT</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28194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671195"/>
            <a:ext cx="7816850" cy="4170045"/>
          </a:xfrm>
          <a:prstGeom prst="rect">
            <a:avLst/>
          </a:prstGeom>
        </p:spPr>
        <p:txBody>
          <a:bodyPr spcFirstLastPara="1" wrap="square" lIns="91425" tIns="91425" rIns="91425" bIns="91425" anchor="t" anchorCtr="0">
            <a:noAutofit/>
          </a:bodyPr>
          <a:lstStyle/>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by entering the correct URL in the browser, and the application should be loading properly</a:t>
            </a:r>
            <a:r>
              <a:rPr lang="en-US" alt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is there any user verification functionality present on the application.</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by entering valid credential like username and password user should be able to log in</a:t>
            </a:r>
            <a:r>
              <a:rPr lang="en-US" alt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by entering invalid credentials the user should not be login into the application, and an error message should be displayed</a:t>
            </a:r>
            <a:r>
              <a:rPr lang="en-US" alt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is the hospital management system application has an option to add a new patient</a:t>
            </a:r>
            <a:r>
              <a:rPr lang="en-US" alt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whether all the mandatory fields are present registration portal</a:t>
            </a:r>
            <a:r>
              <a:rPr lang="en-US" alt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after adding a new patient, and after completion of the payment process, the patient cards should be printed</a:t>
            </a:r>
            <a:r>
              <a:rPr lang="en-US" alt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whether the patient card has the details like assign doctor name comma department, present application number command date of join and also located bed details, etc</a:t>
            </a:r>
            <a:r>
              <a:rPr lang="en-US" alt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the number of roles in the hospital management system like the patient, doctor, admin, accountant, etc</a:t>
            </a:r>
            <a:r>
              <a:rPr lang="en-US" alt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rPr>
              <a:t>.</a:t>
            </a:r>
            <a:endParaRPr lang="en-US" alt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that the authorized users can see the doctor details in the portal like the doctors’ timings and fees.</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if there is any functionality to add a new doctor in the hospital management system, for instance, we have added patient details in the database</a:t>
            </a:r>
            <a:r>
              <a:rPr lang="en-US" alt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whether the admin users can delete doctor and patient information by the hospital management system portal</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after the formation of a bill that should be an option to print the bill or to generate a hard copy of the bill.</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the authorized users have the privilege to check the details report of the patients like day wise</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SimSun" panose="02010600030101010101" pitchFamily="2" charset="-122"/>
            </a:endParaRPr>
          </a:p>
          <a:p>
            <a:pPr algn="l">
              <a:lnSpc>
                <a:spcPct val="107000"/>
              </a:lnSpc>
              <a:spcAft>
                <a:spcPts val="800"/>
              </a:spcAft>
              <a:buFont typeface="Wingdings" panose="05000000000000000000" charset="0"/>
              <a:buChar char="v"/>
            </a:pPr>
            <a:r>
              <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rPr>
              <a:t>Check the admin has all the access</a:t>
            </a:r>
            <a:endParaRPr lang="en-IN" sz="1000" dirty="0">
              <a:ln w="12700">
                <a:solidFill>
                  <a:schemeClr val="accent5"/>
                </a:solidFill>
                <a:prstDash val="solid"/>
              </a:ln>
              <a:pattFill prst="ltDnDiag">
                <a:fgClr>
                  <a:schemeClr val="accent5">
                    <a:lumMod val="60000"/>
                    <a:lumOff val="40000"/>
                  </a:schemeClr>
                </a:fgClr>
                <a:bgClr>
                  <a:schemeClr val="bg1"/>
                </a:bgClr>
              </a:pattFill>
              <a:effectLst/>
              <a:latin typeface="Calibri" panose="020F0502020204030204" pitchFamily="34" charset="0"/>
              <a:ea typeface="Calibri" panose="020F0502020204030204" pitchFamily="34" charset="0"/>
              <a:cs typeface="Calibri" panose="020F0502020204030204" pitchFamily="3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US" alt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5.4 test cases</a:t>
            </a:r>
            <a:endParaRPr lang="en-US" alt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2506345"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2" name="Google Shape;252;p48"/>
          <p:cNvSpPr txBox="1"/>
          <p:nvPr>
            <p:ph type="title"/>
          </p:nvPr>
        </p:nvSpPr>
        <p:spPr>
          <a:xfrm>
            <a:off x="3427095" y="1097915"/>
            <a:ext cx="4721225" cy="165671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RESULTS AND DISCUSSION</a:t>
            </a:r>
            <a:endParaRPr lang="en-US" alt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sp>
        <p:nvSpPr>
          <p:cNvPr id="253" name="Google Shape;253;p48"/>
          <p:cNvSpPr txBox="1"/>
          <p:nvPr>
            <p:ph type="subTitle" idx="1"/>
          </p:nvPr>
        </p:nvSpPr>
        <p:spPr>
          <a:xfrm>
            <a:off x="5152530" y="2755028"/>
            <a:ext cx="2996100" cy="92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ltLang="en-GB">
                <a:ln w="12700">
                  <a:solidFill>
                    <a:schemeClr val="accent5"/>
                  </a:solidFill>
                  <a:prstDash val="solid"/>
                </a:ln>
                <a:pattFill prst="ltDnDiag">
                  <a:fgClr>
                    <a:schemeClr val="accent5">
                      <a:lumMod val="60000"/>
                      <a:lumOff val="40000"/>
                    </a:schemeClr>
                  </a:fgClr>
                  <a:bgClr>
                    <a:schemeClr val="bg1"/>
                  </a:bgClr>
                </a:pattFill>
                <a:effectLst/>
              </a:rPr>
              <a:t>CHAPTER NO. 6</a:t>
            </a:r>
            <a:endParaRPr lang="en-US" altLang="en-GB">
              <a:ln w="12700">
                <a:solidFill>
                  <a:schemeClr val="accent5"/>
                </a:solidFill>
                <a:prstDash val="solid"/>
              </a:ln>
              <a:pattFill prst="ltDnDiag">
                <a:fgClr>
                  <a:schemeClr val="accent5">
                    <a:lumMod val="60000"/>
                    <a:lumOff val="40000"/>
                  </a:schemeClr>
                </a:fgClr>
                <a:bgClr>
                  <a:schemeClr val="bg1"/>
                </a:bgClr>
              </a:pattFill>
              <a:effectLst/>
            </a:endParaRPr>
          </a:p>
        </p:txBody>
      </p:sp>
      <p:sp>
        <p:nvSpPr>
          <p:cNvPr id="254" name="Google Shape;254;p48">
            <a:hlinkClick r:id="rId1" action="ppaction://hlinksldjump"/>
          </p:cNvPr>
          <p:cNvSpPr/>
          <p:nvPr/>
        </p:nvSpPr>
        <p:spPr>
          <a:xfrm>
            <a:off x="7003200" y="3679625"/>
            <a:ext cx="1077600" cy="4638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5" name="Google Shape;255;p48">
            <a:hlinkClick r:id="rId1" action="ppaction://hlinksldjump"/>
          </p:cNvPr>
          <p:cNvSpPr txBox="1"/>
          <p:nvPr>
            <p:ph type="subTitle" idx="1"/>
          </p:nvPr>
        </p:nvSpPr>
        <p:spPr>
          <a:xfrm>
            <a:off x="7137000" y="3742775"/>
            <a:ext cx="810000" cy="33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Go!</a:t>
            </a:r>
            <a:endParaRPr>
              <a:solidFill>
                <a:schemeClr val="lt1"/>
              </a:solidFill>
            </a:endParaRPr>
          </a:p>
        </p:txBody>
      </p:sp>
      <p:grpSp>
        <p:nvGrpSpPr>
          <p:cNvPr id="256" name="Google Shape;256;p48"/>
          <p:cNvGrpSpPr/>
          <p:nvPr/>
        </p:nvGrpSpPr>
        <p:grpSpPr>
          <a:xfrm>
            <a:off x="8476825" y="18320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 name="Google Shape;256;p48"/>
          <p:cNvGrpSpPr/>
          <p:nvPr/>
        </p:nvGrpSpPr>
        <p:grpSpPr>
          <a:xfrm>
            <a:off x="8476825" y="175580"/>
            <a:ext cx="432300" cy="372900"/>
            <a:chOff x="8476825" y="183200"/>
            <a:chExt cx="432300" cy="372900"/>
          </a:xfrm>
        </p:grpSpPr>
        <p:sp>
          <p:nvSpPr>
            <p:cNvPr id="2" name="Google Shape;257;p48">
              <a:hlinkClick r:id="rId1"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654685"/>
            <a:ext cx="7816850" cy="4258310"/>
          </a:xfrm>
          <a:prstGeom prst="rect">
            <a:avLst/>
          </a:prstGeom>
        </p:spPr>
        <p:txBody>
          <a:bodyPr spcFirstLastPara="1" wrap="square" lIns="91425" tIns="91425" rIns="91425" bIns="91425" anchor="t" anchorCtr="0">
            <a:noAutofit/>
          </a:bodyPr>
          <a:lstStyle/>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Test Report is a document which contains a summary of all test activities and final test results of a testing project. Test report is an assessment of how well the Testing is performed. Based on the test report, stakeholders can evaluate the quality of the tested product and make a decision on the software release.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For example, if the test report informs that there are many defects remaining in the product, stakeholders can delay the release until all the defects are fixed.</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To solve that problem, a good Test Report should be: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Detail: You should provide a detailed description of the testing activity, show which testing you have performed. Do not put the abstract information into the report, because the reader will not understand what you said.</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Clear: All information in the test report should be short and clearly understandable.</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Standard: The Test Report should follow the standard template. It is easy for stakeholder to review and ensure the consistency between test reports in many projects.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ext Box 0"/>
          <p:cNvSpPr txBox="1"/>
          <p:nvPr/>
        </p:nvSpPr>
        <p:spPr>
          <a:xfrm>
            <a:off x="519430" y="133350"/>
            <a:ext cx="7797165" cy="521970"/>
          </a:xfrm>
          <a:prstGeom prst="rect">
            <a:avLst/>
          </a:prstGeom>
          <a:noFill/>
        </p:spPr>
        <p:txBody>
          <a:bodyPr wrap="square" rtlCol="0">
            <a:spAutoFit/>
          </a:bodyPr>
          <a:p>
            <a:pPr algn="ctr"/>
            <a:r>
              <a:rPr 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cs typeface="Bungee" charset="0"/>
              </a:rPr>
              <a:t>6.1 Test Report</a:t>
            </a:r>
            <a:endParaRPr 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cs typeface="Bungee" charset="0"/>
            </a:endParaRPr>
          </a:p>
        </p:txBody>
      </p:sp>
      <p:grpSp>
        <p:nvGrpSpPr>
          <p:cNvPr id="9656" name="Google Shape;9656;p89"/>
          <p:cNvGrpSpPr/>
          <p:nvPr/>
        </p:nvGrpSpPr>
        <p:grpSpPr>
          <a:xfrm>
            <a:off x="2362835" y="210820"/>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00367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project Hospital Management system includes registration of patients, storing their details into the system, and also computerized billing in the pharmacy, and labs.</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User can search availability of a doctor and the details of a patient using the id.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The Hospital Management System can be entered using a username and password. It is accessible either by an administrator or receptionist. Only they can add data into the database. The data can be retrieved easily. The interface is very user-friendly.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It is an integrated </a:t>
            </a:r>
            <a:r>
              <a:rPr lang="en-US"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end-to-end </a:t>
            </a: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Hospital Management System that provides relevant information across the hospital to support effective decision making for patient care, hospital administration and critical financial accounting, in seamless flow.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Hospitals Management System enables you to develop your organization and improve it effectiveness and quality of work.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1.0 INTRODUCTION</a:t>
            </a:r>
            <a:endParaRPr 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grpSp>
        <p:nvGrpSpPr>
          <p:cNvPr id="9656" name="Google Shape;9656;p89"/>
          <p:cNvGrpSpPr/>
          <p:nvPr/>
        </p:nvGrpSpPr>
        <p:grpSpPr>
          <a:xfrm>
            <a:off x="2075815"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55015"/>
            <a:ext cx="7816850" cy="4157980"/>
          </a:xfrm>
          <a:prstGeom prst="rect">
            <a:avLst/>
          </a:prstGeom>
        </p:spPr>
        <p:txBody>
          <a:bodyPr spcFirstLastPara="1" wrap="square" lIns="91425" tIns="91425" rIns="91425" bIns="91425" anchor="t" anchorCtr="0">
            <a:noAutofit/>
          </a:bodyPr>
          <a:lstStyle/>
          <a:p>
            <a:pPr marL="400050" indent="-285750" algn="l">
              <a:lnSpc>
                <a:spcPct val="107000"/>
              </a:lnSpc>
              <a:spcAft>
                <a:spcPts val="800"/>
              </a:spcAft>
              <a:buFont typeface="Wingdings" panose="05000000000000000000" charset="0"/>
              <a:buChar char="v"/>
            </a:pPr>
            <a:r>
              <a:rPr lang="en-IN" sz="140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User manual of Hospital Management System</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114300" indent="0" algn="l">
              <a:lnSpc>
                <a:spcPct val="107000"/>
              </a:lnSpc>
              <a:spcAft>
                <a:spcPts val="800"/>
              </a:spcAft>
              <a:buFont typeface="Wingdings" panose="05000000000000000000" charset="0"/>
            </a:pPr>
            <a:r>
              <a:rPr lang="en-IN" sz="140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 Login and make basic admin account</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Before Enter to the system the user must need basic Admiration user login information to login to system. If you do not have user account, you can simply click on register here for mage user account.</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User must file the all the fields in registration from after submitting valid data to registration.</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User can simply enter data to login form and can enter to software main menu.</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In the main menu, you can use the navigation bar or navigate buttons to navigate around the application.</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After the main steps, before working with system make super admin account is the best way to start system.</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114300" indent="0" algn="l">
              <a:lnSpc>
                <a:spcPct val="107000"/>
              </a:lnSpc>
              <a:spcAft>
                <a:spcPts val="800"/>
              </a:spcAft>
              <a:buFont typeface="Wingdings" panose="05000000000000000000" charset="0"/>
            </a:pPr>
            <a:r>
              <a:rPr lang="en-IN" sz="140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 Setup super user account</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To make super admin account user must needs to top level admin. You can create super admin</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account by clicking Super admin account from navigation bar.</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rPr>
              <a:t>After entering to super admin function user need top level admin username and password to</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ext Box 0"/>
          <p:cNvSpPr txBox="1"/>
          <p:nvPr/>
        </p:nvSpPr>
        <p:spPr>
          <a:xfrm>
            <a:off x="519430" y="133350"/>
            <a:ext cx="7797165" cy="521970"/>
          </a:xfrm>
          <a:prstGeom prst="rect">
            <a:avLst/>
          </a:prstGeom>
          <a:noFill/>
        </p:spPr>
        <p:txBody>
          <a:bodyPr wrap="square" rtlCol="0">
            <a:spAutoFit/>
          </a:bodyPr>
          <a:p>
            <a:pPr algn="ctr"/>
            <a:r>
              <a:rPr 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cs typeface="Bungee" charset="0"/>
              </a:rPr>
              <a:t>6.2 USER DOCUMENTATION</a:t>
            </a:r>
            <a:endParaRPr 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cs typeface="Bungee" charset="0"/>
            </a:endParaRPr>
          </a:p>
        </p:txBody>
      </p:sp>
      <p:grpSp>
        <p:nvGrpSpPr>
          <p:cNvPr id="9656" name="Google Shape;9656;p89"/>
          <p:cNvGrpSpPr/>
          <p:nvPr/>
        </p:nvGrpSpPr>
        <p:grpSpPr>
          <a:xfrm>
            <a:off x="1384300" y="210820"/>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175895"/>
            <a:ext cx="7816850" cy="4896485"/>
          </a:xfrm>
          <a:prstGeom prst="rect">
            <a:avLst/>
          </a:prstGeom>
        </p:spPr>
        <p:txBody>
          <a:bodyPr spcFirstLastPara="1" wrap="square" lIns="91425" tIns="91425" rIns="91425" bIns="91425" anchor="t" anchorCtr="0">
            <a:noAutofit/>
          </a:bodyPr>
          <a:lstStyle/>
          <a:p>
            <a:pPr marL="40005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login to create super admin account.</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USERNAME = Admin</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PASSWORD = Password</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After adding login information of top level admin account, you can go to top level admin account</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Options for top level admin function</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114300" indent="0" algn="l">
              <a:lnSpc>
                <a:spcPct val="107000"/>
              </a:lnSpc>
              <a:spcAft>
                <a:spcPts val="800"/>
              </a:spcAft>
              <a:buFont typeface="Wingdings" panose="05000000000000000000" charset="0"/>
            </a:pPr>
            <a:r>
              <a:rPr lang="en-IN" sz="110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Super Admin Options</a:t>
            </a:r>
            <a:endParaRPr lang="en-IN" sz="110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114300" indent="0" algn="l">
              <a:lnSpc>
                <a:spcPct val="107000"/>
              </a:lnSpc>
              <a:spcAft>
                <a:spcPts val="800"/>
              </a:spcAft>
              <a:buFont typeface="Wingdings" panose="05000000000000000000" charset="0"/>
            </a:pPr>
            <a:r>
              <a:rPr lang="en-IN" sz="110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Insert super admin.</a:t>
            </a:r>
            <a:endParaRPr lang="en-IN" sz="11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400050" indent="-285750" algn="l">
              <a:lnSpc>
                <a:spcPct val="107000"/>
              </a:lnSpc>
              <a:spcAft>
                <a:spcPts val="800"/>
              </a:spcAft>
              <a:buFont typeface="Wingdings" panose="05000000000000000000" charset="0"/>
              <a:buChar char="v"/>
            </a:pPr>
            <a:r>
              <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rPr>
              <a:t>In insert super administration user able to make super administration account, making</a:t>
            </a:r>
            <a:endPar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rPr>
              <a:t>super administration account same as basic admin account creation.</a:t>
            </a:r>
            <a:endPar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endParaRPr>
          </a:p>
          <a:p>
            <a:pPr marL="114300" indent="0" algn="l">
              <a:lnSpc>
                <a:spcPct val="107000"/>
              </a:lnSpc>
              <a:spcAft>
                <a:spcPts val="800"/>
              </a:spcAft>
              <a:buFont typeface="Wingdings" panose="05000000000000000000" charset="0"/>
            </a:pPr>
            <a:r>
              <a:rPr sz="1100" b="1">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rPr>
              <a:t>• Delete Super administration</a:t>
            </a:r>
            <a:endPar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rPr>
              <a:t>In Delete super administration top level user can delete super admin account.</a:t>
            </a:r>
            <a:endPar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endParaRPr>
          </a:p>
          <a:p>
            <a:pPr marL="114300" indent="0" algn="l">
              <a:lnSpc>
                <a:spcPct val="107000"/>
              </a:lnSpc>
              <a:spcAft>
                <a:spcPts val="800"/>
              </a:spcAft>
              <a:buFont typeface="Wingdings" panose="05000000000000000000" charset="0"/>
            </a:pPr>
            <a:r>
              <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rPr>
              <a:t>• Basic Admin Options</a:t>
            </a:r>
            <a:endPar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endParaRPr>
          </a:p>
          <a:p>
            <a:pPr marL="114300" indent="0" algn="l">
              <a:lnSpc>
                <a:spcPct val="107000"/>
              </a:lnSpc>
              <a:spcAft>
                <a:spcPts val="800"/>
              </a:spcAft>
              <a:buFont typeface="Wingdings" panose="05000000000000000000" charset="0"/>
            </a:pPr>
            <a:r>
              <a:rPr sz="1100" b="1">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rPr>
              <a:t>• Insert Basic Admin</a:t>
            </a:r>
            <a:endPar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rPr>
              <a:t>In insert Basic administration user able to make Basic administration account.</a:t>
            </a:r>
            <a:endPar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endParaRPr>
          </a:p>
          <a:p>
            <a:pPr marL="114300" indent="0" algn="l">
              <a:lnSpc>
                <a:spcPct val="107000"/>
              </a:lnSpc>
              <a:spcAft>
                <a:spcPts val="800"/>
              </a:spcAft>
              <a:buFont typeface="Wingdings" panose="05000000000000000000" charset="0"/>
            </a:pPr>
            <a:r>
              <a:rPr sz="1100" b="1">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rPr>
              <a:t>• Delete Basic Admin</a:t>
            </a:r>
            <a:endPar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rPr>
              <a:t>In Delete Basic administration top level user can delete super admin account.</a:t>
            </a:r>
            <a:endPar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endParaRPr>
          </a:p>
          <a:p>
            <a:pPr marL="400050" indent="-285750" algn="l">
              <a:lnSpc>
                <a:spcPct val="107000"/>
              </a:lnSpc>
              <a:spcAft>
                <a:spcPts val="800"/>
              </a:spcAft>
              <a:buFont typeface="Wingdings" panose="05000000000000000000" charset="0"/>
              <a:buChar char="v"/>
            </a:pPr>
            <a:r>
              <a:rPr sz="11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rPr>
              <a:t>Both Super Admin Options and Basic Admin Options has same process.</a:t>
            </a:r>
            <a:endParaRPr sz="10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endParaRPr>
          </a:p>
          <a:p>
            <a:pPr marL="400050" indent="-285750" algn="l">
              <a:lnSpc>
                <a:spcPct val="107000"/>
              </a:lnSpc>
              <a:spcAft>
                <a:spcPts val="800"/>
              </a:spcAft>
              <a:buFont typeface="Wingdings" panose="05000000000000000000" charset="0"/>
              <a:buChar char="v"/>
            </a:pPr>
            <a:endParaRPr sz="100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cs typeface="Advent Pro Medium" panose="02000506040000020004" charset="0"/>
            </a:endParaRPr>
          </a:p>
        </p:txBody>
      </p:sp>
      <p:grpSp>
        <p:nvGrpSpPr>
          <p:cNvPr id="205" name="Google Shape;205;p44"/>
          <p:cNvGrpSpPr/>
          <p:nvPr/>
        </p:nvGrpSpPr>
        <p:grpSpPr>
          <a:xfrm>
            <a:off x="8469205" y="183835"/>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2" name="Google Shape;252;p48"/>
          <p:cNvSpPr txBox="1"/>
          <p:nvPr>
            <p:ph type="title"/>
          </p:nvPr>
        </p:nvSpPr>
        <p:spPr>
          <a:xfrm>
            <a:off x="3427095" y="1097915"/>
            <a:ext cx="4721225" cy="165671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CONCLUSIONS</a:t>
            </a:r>
            <a:endParaRPr lang="en-US" alt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sp>
        <p:nvSpPr>
          <p:cNvPr id="253" name="Google Shape;253;p48"/>
          <p:cNvSpPr txBox="1"/>
          <p:nvPr>
            <p:ph type="subTitle" idx="1"/>
          </p:nvPr>
        </p:nvSpPr>
        <p:spPr>
          <a:xfrm>
            <a:off x="5152530" y="2754393"/>
            <a:ext cx="2996100" cy="92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ltLang="en-GB">
                <a:ln w="12700">
                  <a:solidFill>
                    <a:schemeClr val="accent5"/>
                  </a:solidFill>
                  <a:prstDash val="solid"/>
                </a:ln>
                <a:pattFill prst="ltDnDiag">
                  <a:fgClr>
                    <a:schemeClr val="accent5">
                      <a:lumMod val="60000"/>
                      <a:lumOff val="40000"/>
                    </a:schemeClr>
                  </a:fgClr>
                  <a:bgClr>
                    <a:schemeClr val="bg1"/>
                  </a:bgClr>
                </a:pattFill>
                <a:effectLst/>
              </a:rPr>
              <a:t>CHAPTER NO. 7</a:t>
            </a:r>
            <a:endParaRPr lang="en-US" altLang="en-GB">
              <a:ln w="12700">
                <a:solidFill>
                  <a:schemeClr val="accent5"/>
                </a:solidFill>
                <a:prstDash val="solid"/>
              </a:ln>
              <a:pattFill prst="ltDnDiag">
                <a:fgClr>
                  <a:schemeClr val="accent5">
                    <a:lumMod val="60000"/>
                    <a:lumOff val="40000"/>
                  </a:schemeClr>
                </a:fgClr>
                <a:bgClr>
                  <a:schemeClr val="bg1"/>
                </a:bgClr>
              </a:pattFill>
              <a:effectLst/>
            </a:endParaRPr>
          </a:p>
        </p:txBody>
      </p:sp>
      <p:sp>
        <p:nvSpPr>
          <p:cNvPr id="254" name="Google Shape;254;p48">
            <a:hlinkClick r:id="rId1" action="ppaction://hlinksldjump"/>
          </p:cNvPr>
          <p:cNvSpPr/>
          <p:nvPr/>
        </p:nvSpPr>
        <p:spPr>
          <a:xfrm>
            <a:off x="7003200" y="3679625"/>
            <a:ext cx="1077600" cy="4638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5" name="Google Shape;255;p48">
            <a:hlinkClick r:id="rId1" action="ppaction://hlinksldjump"/>
          </p:cNvPr>
          <p:cNvSpPr txBox="1"/>
          <p:nvPr>
            <p:ph type="subTitle" idx="1"/>
          </p:nvPr>
        </p:nvSpPr>
        <p:spPr>
          <a:xfrm>
            <a:off x="7137000" y="3742775"/>
            <a:ext cx="810000" cy="33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Go!</a:t>
            </a:r>
            <a:endParaRPr>
              <a:solidFill>
                <a:schemeClr val="lt1"/>
              </a:solidFill>
            </a:endParaRPr>
          </a:p>
        </p:txBody>
      </p:sp>
      <p:grpSp>
        <p:nvGrpSpPr>
          <p:cNvPr id="256" name="Google Shape;256;p48"/>
          <p:cNvGrpSpPr/>
          <p:nvPr/>
        </p:nvGrpSpPr>
        <p:grpSpPr>
          <a:xfrm>
            <a:off x="8476825" y="18320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 name="Google Shape;256;p48"/>
          <p:cNvGrpSpPr/>
          <p:nvPr/>
        </p:nvGrpSpPr>
        <p:grpSpPr>
          <a:xfrm>
            <a:off x="8476825" y="175580"/>
            <a:ext cx="432300" cy="372900"/>
            <a:chOff x="8476825" y="183200"/>
            <a:chExt cx="432300" cy="372900"/>
          </a:xfrm>
        </p:grpSpPr>
        <p:sp>
          <p:nvSpPr>
            <p:cNvPr id="2" name="Google Shape;257;p48">
              <a:hlinkClick r:id="rId1"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111760"/>
            <a:ext cx="7816850" cy="4729480"/>
          </a:xfrm>
          <a:prstGeom prst="rect">
            <a:avLst/>
          </a:prstGeom>
        </p:spPr>
        <p:txBody>
          <a:bodyPr spcFirstLastPara="1" wrap="square" lIns="91425" tIns="91425" rIns="91425" bIns="91425" anchor="t" anchorCtr="0">
            <a:noAutofit/>
          </a:bodyPr>
          <a:lstStyle/>
          <a:p>
            <a:pPr marL="114300" indent="0" algn="l">
              <a:lnSpc>
                <a:spcPct val="107000"/>
              </a:lnSpc>
              <a:spcAft>
                <a:spcPts val="800"/>
              </a:spcAft>
              <a:buFont typeface="Wingdings" panose="05000000000000000000" charset="0"/>
            </a:pPr>
            <a:r>
              <a:rPr lang="en-US" altLang="en-IN" sz="13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7</a:t>
            </a:r>
            <a:r>
              <a:rPr lang="en-IN" sz="13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a:t>
            </a:r>
            <a:r>
              <a:rPr lang="en-US" altLang="en-IN" sz="13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1 </a:t>
            </a:r>
            <a:r>
              <a:rPr lang="en-IN" sz="13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Conclusion</a:t>
            </a:r>
            <a:endParaRPr lang="en-IN" sz="1300" dirty="0">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charset="0"/>
              <a:buChar char="v"/>
            </a:pPr>
            <a:r>
              <a:rPr lang="en-IN" sz="13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 Conclusion, from a proper analysis and assessment of the designed system, it can be safely conclude that the system is an efficient, usable and reliable records management system. It is working properly and adequately meets the minimum expectations that were set for it initially. The new system is expected to give benefits increased overall productivity, performance and efficient records management.</a:t>
            </a:r>
            <a:endParaRPr lang="en-IN" sz="13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lnSpc>
                <a:spcPct val="107000"/>
              </a:lnSpc>
              <a:spcAft>
                <a:spcPts val="800"/>
              </a:spcAft>
              <a:buFont typeface="Wingdings" panose="05000000000000000000" charset="0"/>
            </a:pPr>
            <a:r>
              <a:rPr lang="en-US" altLang="en-IN" sz="13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7.1.1 significance</a:t>
            </a:r>
            <a:endParaRPr lang="en-US" altLang="en-IN" sz="1300" b="1" dirty="0">
              <a:effectLst/>
              <a:latin typeface="Bungee" charset="0"/>
              <a:ea typeface="Calibri" panose="020F0502020204030204" pitchFamily="34" charset="0"/>
              <a:cs typeface="Bungee" charset="0"/>
              <a:sym typeface="+mn-ea"/>
            </a:endParaRPr>
          </a:p>
          <a:p>
            <a:pPr algn="l">
              <a:lnSpc>
                <a:spcPct val="107000"/>
              </a:lnSpc>
              <a:spcAft>
                <a:spcPts val="800"/>
              </a:spcAft>
              <a:buFont typeface="Wingdings" panose="05000000000000000000" charset="0"/>
              <a:buChar char="v"/>
            </a:pPr>
            <a:r>
              <a:rPr lang="en-IN" sz="130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health system is one of essential socio-economic activities; therefore, it requires rational and effective management. For this, it is necessary to have a tool that allows adequate control of the information generated in health institutions.</a:t>
            </a:r>
            <a:endParaRPr lang="en-IN" sz="130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lnSpc>
                <a:spcPct val="107000"/>
              </a:lnSpc>
              <a:spcAft>
                <a:spcPts val="800"/>
              </a:spcAft>
              <a:buFont typeface="Wingdings" panose="05000000000000000000" charset="0"/>
              <a:buChar char="v"/>
            </a:pPr>
            <a:r>
              <a:rPr lang="en-IN" sz="1300" b="1"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Hospitals, as the main actors of the health system, generate an essential volume of information, but in most cases, it is dispersed or not available in the necessary time and manner.</a:t>
            </a:r>
            <a:endParaRPr lang="en-IN" sz="1300" b="1" dirty="0">
              <a:ln w="12700">
                <a:solidFill>
                  <a:schemeClr val="accent5"/>
                </a:solidFill>
                <a:prstDash val="solid"/>
              </a:ln>
              <a:pattFill prst="ltDnDiag">
                <a:fgClr>
                  <a:schemeClr val="accent5">
                    <a:lumMod val="60000"/>
                    <a:lumOff val="40000"/>
                  </a:schemeClr>
                </a:fgClr>
                <a:bgClr>
                  <a:schemeClr val="bg1"/>
                </a:bgClr>
              </a:pattFill>
              <a:effectLst/>
              <a:latin typeface="Bungee" charset="0"/>
              <a:ea typeface="Calibri" panose="020F0502020204030204" pitchFamily="34" charset="0"/>
              <a:cs typeface="Bungee" charset="0"/>
              <a:sym typeface="+mn-ea"/>
            </a:endParaRPr>
          </a:p>
          <a:p>
            <a:pPr marL="114300" indent="0" algn="l">
              <a:lnSpc>
                <a:spcPct val="107000"/>
              </a:lnSpc>
              <a:spcAft>
                <a:spcPts val="800"/>
              </a:spcAft>
              <a:buFont typeface="Wingdings" panose="05000000000000000000" charset="0"/>
            </a:pPr>
            <a:r>
              <a:rPr lang="en-US" altLang="en-IN" sz="13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7</a:t>
            </a:r>
            <a:r>
              <a:rPr lang="en-IN" sz="13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a:t>
            </a:r>
            <a:r>
              <a:rPr lang="en-US" altLang="en-IN" sz="13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2 </a:t>
            </a:r>
            <a:r>
              <a:rPr lang="en-IN" sz="13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Future work</a:t>
            </a:r>
            <a:endParaRPr lang="en-IN" sz="1300" dirty="0">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charset="0"/>
              <a:buChar char="v"/>
            </a:pPr>
            <a:r>
              <a:rPr lang="en-IN" sz="13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This application avoids the manual work and the problems concerned with it. It is an easy way to obtain the information regarding the various travel services that are present in our System. We intend to develop the project by make it comprehensive all the aspect of the hospital management like the add birth and death records, make the system ask patient for payment (bill) when a patient resolve to departure after treatment another aspect of hospital. The next enhancement is, we will develop online services. That mean, if patient have any problems, he can send his problem to the doctor through internet from his home then doctor will send reply to him In this patients have some login name and password. The doctor can ask opinion of a doctor in another hospital or elsewhere the case of certain.</a:t>
            </a:r>
            <a:endParaRPr lang="en-IN" sz="13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charset="0"/>
              <a:buChar char="v"/>
            </a:pPr>
            <a:endParaRPr lang="en-IN" sz="13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170045"/>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Few Challenging problems that you face while implementing HMS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Human Challenges: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While considering the human factors, they include Awareness of HMS advantages &amp; importance.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 general, Experience, and knowledge of using computer applications.  </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Impressions and Beliefs regarding HMS and making use of them efficiently.</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researchers in a study have identified three main human challenges that are being a barrier in adopting the HMS in healthcare industries namely.</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Shortage of professional healthcare faculty who have in-depth knowledge of HMS and other similar technologies.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Technical Challenges: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algn="l">
              <a:buFont typeface="Wingdings" panose="05000000000000000000" pitchFamily="2" charset="2"/>
              <a:buChar char="v"/>
            </a:pPr>
            <a:r>
              <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Other few technical challenges that fail the implementation of HMS in the healthcare industry includes Networks and computer have different maintenance problems, lack of no standards for Data entry and data retrieval, difficulties in training users technically to use HMS.</a:t>
            </a:r>
            <a:endParaRPr lang="en-IN" sz="14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7.</a:t>
            </a:r>
            <a:r>
              <a:rPr lang="en-US" altLang="en-IN"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3</a:t>
            </a:r>
            <a:r>
              <a:rPr lang="en-IN"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 LIMITATION</a:t>
            </a:r>
            <a:endParaRPr lang="en-IN"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2362835"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2" name="Google Shape;252;p48"/>
          <p:cNvSpPr txBox="1"/>
          <p:nvPr>
            <p:ph type="title"/>
          </p:nvPr>
        </p:nvSpPr>
        <p:spPr>
          <a:xfrm>
            <a:off x="3427095" y="1097915"/>
            <a:ext cx="4721225" cy="165671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REFERENCES</a:t>
            </a:r>
            <a:endParaRPr lang="en-US" alt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sp>
        <p:nvSpPr>
          <p:cNvPr id="253" name="Google Shape;253;p48"/>
          <p:cNvSpPr txBox="1"/>
          <p:nvPr>
            <p:ph type="subTitle" idx="1"/>
          </p:nvPr>
        </p:nvSpPr>
        <p:spPr>
          <a:xfrm>
            <a:off x="5544820" y="2259965"/>
            <a:ext cx="2603500" cy="1419225"/>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altLang="en-GB">
                <a:ln w="12700">
                  <a:solidFill>
                    <a:schemeClr val="accent5"/>
                  </a:solidFill>
                  <a:prstDash val="solid"/>
                </a:ln>
                <a:pattFill prst="ltDnDiag">
                  <a:fgClr>
                    <a:schemeClr val="accent5">
                      <a:lumMod val="60000"/>
                      <a:lumOff val="40000"/>
                    </a:schemeClr>
                  </a:fgClr>
                  <a:bgClr>
                    <a:schemeClr val="bg1"/>
                  </a:bgClr>
                </a:pattFill>
                <a:effectLst/>
              </a:rPr>
              <a:t>https://www.wikipedia.org</a:t>
            </a:r>
            <a:endParaRPr lang="en-US" altLang="en-GB">
              <a:ln w="12700">
                <a:solidFill>
                  <a:schemeClr val="accent5"/>
                </a:solidFill>
                <a:prstDash val="solid"/>
              </a:ln>
              <a:pattFill prst="ltDnDiag">
                <a:fgClr>
                  <a:schemeClr val="accent5">
                    <a:lumMod val="60000"/>
                    <a:lumOff val="40000"/>
                  </a:schemeClr>
                </a:fgClr>
                <a:bgClr>
                  <a:schemeClr val="bg1"/>
                </a:bgClr>
              </a:pattFill>
              <a:effectLst/>
            </a:endParaRPr>
          </a:p>
          <a:p>
            <a:pPr marL="285750" lvl="0" indent="-285750" algn="l" rtl="0">
              <a:spcBef>
                <a:spcPts val="0"/>
              </a:spcBef>
              <a:spcAft>
                <a:spcPts val="0"/>
              </a:spcAft>
              <a:buFont typeface="Arial" panose="020B0604020202020204" pitchFamily="34" charset="0"/>
              <a:buChar char="•"/>
            </a:pPr>
            <a:r>
              <a:rPr lang="en-US" altLang="en-GB">
                <a:ln w="12700">
                  <a:solidFill>
                    <a:schemeClr val="accent5"/>
                  </a:solidFill>
                  <a:prstDash val="solid"/>
                </a:ln>
                <a:pattFill prst="ltDnDiag">
                  <a:fgClr>
                    <a:schemeClr val="accent5">
                      <a:lumMod val="60000"/>
                      <a:lumOff val="40000"/>
                    </a:schemeClr>
                  </a:fgClr>
                  <a:bgClr>
                    <a:schemeClr val="bg1"/>
                  </a:bgClr>
                </a:pattFill>
                <a:effectLst/>
              </a:rPr>
              <a:t>https://github.com</a:t>
            </a:r>
            <a:endParaRPr lang="en-US" altLang="en-GB">
              <a:ln w="12700">
                <a:solidFill>
                  <a:schemeClr val="accent5"/>
                </a:solidFill>
                <a:prstDash val="solid"/>
              </a:ln>
              <a:pattFill prst="ltDnDiag">
                <a:fgClr>
                  <a:schemeClr val="accent5">
                    <a:lumMod val="60000"/>
                    <a:lumOff val="40000"/>
                  </a:schemeClr>
                </a:fgClr>
                <a:bgClr>
                  <a:schemeClr val="bg1"/>
                </a:bgClr>
              </a:pattFill>
              <a:effectLst/>
            </a:endParaRPr>
          </a:p>
          <a:p>
            <a:pPr marL="285750" lvl="0" indent="-285750" algn="l" rtl="0">
              <a:spcBef>
                <a:spcPts val="0"/>
              </a:spcBef>
              <a:spcAft>
                <a:spcPts val="0"/>
              </a:spcAft>
              <a:buFont typeface="Arial" panose="020B0604020202020204" pitchFamily="34" charset="0"/>
              <a:buChar char="•"/>
            </a:pPr>
            <a:r>
              <a:rPr lang="en-US" altLang="en-GB">
                <a:ln w="12700">
                  <a:solidFill>
                    <a:schemeClr val="accent5"/>
                  </a:solidFill>
                  <a:prstDash val="solid"/>
                </a:ln>
                <a:pattFill prst="ltDnDiag">
                  <a:fgClr>
                    <a:schemeClr val="accent5">
                      <a:lumMod val="60000"/>
                      <a:lumOff val="40000"/>
                    </a:schemeClr>
                  </a:fgClr>
                  <a:bgClr>
                    <a:schemeClr val="bg1"/>
                  </a:bgClr>
                </a:pattFill>
                <a:effectLst/>
              </a:rPr>
              <a:t>https://www.slideshare.net</a:t>
            </a:r>
            <a:endParaRPr lang="en-US" altLang="en-GB">
              <a:ln w="12700">
                <a:solidFill>
                  <a:schemeClr val="accent5"/>
                </a:solidFill>
                <a:prstDash val="solid"/>
              </a:ln>
              <a:pattFill prst="ltDnDiag">
                <a:fgClr>
                  <a:schemeClr val="accent5">
                    <a:lumMod val="60000"/>
                    <a:lumOff val="40000"/>
                  </a:schemeClr>
                </a:fgClr>
                <a:bgClr>
                  <a:schemeClr val="bg1"/>
                </a:bgClr>
              </a:pattFill>
              <a:effectLst/>
            </a:endParaRPr>
          </a:p>
          <a:p>
            <a:pPr marL="285750" lvl="0" indent="-285750" algn="l" rtl="0">
              <a:spcBef>
                <a:spcPts val="0"/>
              </a:spcBef>
              <a:spcAft>
                <a:spcPts val="0"/>
              </a:spcAft>
              <a:buFont typeface="Arial" panose="020B0604020202020204" pitchFamily="34" charset="0"/>
              <a:buChar char="•"/>
            </a:pPr>
            <a:r>
              <a:rPr lang="en-US" altLang="en-GB">
                <a:ln w="12700">
                  <a:solidFill>
                    <a:schemeClr val="accent5"/>
                  </a:solidFill>
                  <a:prstDash val="solid"/>
                </a:ln>
                <a:pattFill prst="ltDnDiag">
                  <a:fgClr>
                    <a:schemeClr val="accent5">
                      <a:lumMod val="60000"/>
                      <a:lumOff val="40000"/>
                    </a:schemeClr>
                  </a:fgClr>
                  <a:bgClr>
                    <a:schemeClr val="bg1"/>
                  </a:bgClr>
                </a:pattFill>
                <a:effectLst/>
              </a:rPr>
              <a:t>www.google.com</a:t>
            </a:r>
            <a:endParaRPr lang="en-US" altLang="en-GB">
              <a:ln w="12700">
                <a:solidFill>
                  <a:schemeClr val="accent5"/>
                </a:solidFill>
                <a:prstDash val="solid"/>
              </a:ln>
              <a:pattFill prst="ltDnDiag">
                <a:fgClr>
                  <a:schemeClr val="accent5">
                    <a:lumMod val="60000"/>
                    <a:lumOff val="40000"/>
                  </a:schemeClr>
                </a:fgClr>
                <a:bgClr>
                  <a:schemeClr val="bg1"/>
                </a:bgClr>
              </a:pattFill>
              <a:effectLst/>
            </a:endParaRPr>
          </a:p>
          <a:p>
            <a:pPr marL="285750" lvl="0" indent="-285750" algn="l" rtl="0">
              <a:spcBef>
                <a:spcPts val="0"/>
              </a:spcBef>
              <a:spcAft>
                <a:spcPts val="0"/>
              </a:spcAft>
              <a:buFont typeface="Arial" panose="020B0604020202020204" pitchFamily="34" charset="0"/>
              <a:buChar char="•"/>
            </a:pPr>
            <a:r>
              <a:rPr lang="en-US" altLang="en-GB">
                <a:ln w="12700">
                  <a:solidFill>
                    <a:schemeClr val="accent5"/>
                  </a:solidFill>
                  <a:prstDash val="solid"/>
                </a:ln>
                <a:pattFill prst="ltDnDiag">
                  <a:fgClr>
                    <a:schemeClr val="accent5">
                      <a:lumMod val="60000"/>
                      <a:lumOff val="40000"/>
                    </a:schemeClr>
                  </a:fgClr>
                  <a:bgClr>
                    <a:schemeClr val="bg1"/>
                  </a:bgClr>
                </a:pattFill>
                <a:effectLst/>
              </a:rPr>
              <a:t>www.youtube.com</a:t>
            </a:r>
            <a:endParaRPr lang="en-US" altLang="en-GB">
              <a:ln w="12700">
                <a:solidFill>
                  <a:schemeClr val="accent5"/>
                </a:solidFill>
                <a:prstDash val="solid"/>
              </a:ln>
              <a:pattFill prst="ltDnDiag">
                <a:fgClr>
                  <a:schemeClr val="accent5">
                    <a:lumMod val="60000"/>
                    <a:lumOff val="40000"/>
                  </a:schemeClr>
                </a:fgClr>
                <a:bgClr>
                  <a:schemeClr val="bg1"/>
                </a:bgClr>
              </a:pattFill>
              <a:effectLst/>
            </a:endParaRPr>
          </a:p>
        </p:txBody>
      </p:sp>
      <p:grpSp>
        <p:nvGrpSpPr>
          <p:cNvPr id="256" name="Google Shape;256;p48"/>
          <p:cNvGrpSpPr/>
          <p:nvPr/>
        </p:nvGrpSpPr>
        <p:grpSpPr>
          <a:xfrm>
            <a:off x="8476825" y="183200"/>
            <a:ext cx="432300" cy="372900"/>
            <a:chOff x="8476825" y="183200"/>
            <a:chExt cx="432300" cy="372900"/>
          </a:xfrm>
        </p:grpSpPr>
        <p:sp>
          <p:nvSpPr>
            <p:cNvPr id="257" name="Google Shape;257;p48">
              <a:hlinkClick r:id="rId1"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56" name="Google Shape;9656;p89"/>
          <p:cNvGrpSpPr/>
          <p:nvPr/>
        </p:nvGrpSpPr>
        <p:grpSpPr>
          <a:xfrm>
            <a:off x="4458970" y="1610360"/>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 name="Google Shape;256;p48"/>
          <p:cNvGrpSpPr/>
          <p:nvPr/>
        </p:nvGrpSpPr>
        <p:grpSpPr>
          <a:xfrm>
            <a:off x="8476825" y="175580"/>
            <a:ext cx="432300" cy="372900"/>
            <a:chOff x="8476825" y="183200"/>
            <a:chExt cx="432300" cy="372900"/>
          </a:xfrm>
        </p:grpSpPr>
        <p:sp>
          <p:nvSpPr>
            <p:cNvPr id="3" name="Google Shape;257;p48">
              <a:hlinkClick r:id="rId2"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513" name="Shape 513"/>
        <p:cNvGrpSpPr/>
        <p:nvPr/>
      </p:nvGrpSpPr>
      <p:grpSpPr>
        <a:xfrm>
          <a:off x="0" y="0"/>
          <a:ext cx="0" cy="0"/>
          <a:chOff x="0" y="0"/>
          <a:chExt cx="0" cy="0"/>
        </a:xfrm>
      </p:grpSpPr>
      <p:sp>
        <p:nvSpPr>
          <p:cNvPr id="514" name="Google Shape;514;p63"/>
          <p:cNvSpPr txBox="1"/>
          <p:nvPr>
            <p:ph type="title"/>
          </p:nvPr>
        </p:nvSpPr>
        <p:spPr>
          <a:xfrm>
            <a:off x="24765" y="1574165"/>
            <a:ext cx="9102725" cy="20605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sz="600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 you</a:t>
            </a:r>
            <a:endParaRPr lang="en-US" altLang="en-GB" sz="600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grpSp>
        <p:nvGrpSpPr>
          <p:cNvPr id="517" name="Google Shape;517;p63"/>
          <p:cNvGrpSpPr/>
          <p:nvPr/>
        </p:nvGrpSpPr>
        <p:grpSpPr>
          <a:xfrm>
            <a:off x="8476825" y="183200"/>
            <a:ext cx="432300" cy="372900"/>
            <a:chOff x="8476825" y="183200"/>
            <a:chExt cx="432300" cy="372900"/>
          </a:xfrm>
        </p:grpSpPr>
        <p:sp>
          <p:nvSpPr>
            <p:cNvPr id="518" name="Google Shape;518;p63">
              <a:hlinkClick r:id="rId1"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19" name="Google Shape;519;p63">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1"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1"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514"/>
                                        </p:tgtEl>
                                        <p:attrNameLst>
                                          <p:attrName>style.visibility</p:attrName>
                                        </p:attrNameLst>
                                      </p:cBhvr>
                                      <p:to>
                                        <p:strVal val="visible"/>
                                      </p:to>
                                    </p:set>
                                    <p:anim calcmode="lin" valueType="num">
                                      <p:cBhvr additive="base">
                                        <p:cTn id="7" dur="1000"/>
                                        <p:tgtEl>
                                          <p:spTgt spid="514"/>
                                        </p:tgtEl>
                                        <p:attrNameLst>
                                          <p:attrName>ppt_w</p:attrName>
                                        </p:attrNameLst>
                                      </p:cBhvr>
                                      <p:tavLst>
                                        <p:tav tm="0" fmla="">
                                          <p:val>
                                            <p:fltVal val="0"/>
                                          </p:val>
                                        </p:tav>
                                        <p:tav tm="100000" fmla="">
                                          <p:val>
                                            <p:strVal val="#ppt_w"/>
                                          </p:val>
                                        </p:tav>
                                      </p:tavLst>
                                    </p:anim>
                                    <p:anim calcmode="lin" valueType="num">
                                      <p:cBhvr additive="base">
                                        <p:cTn id="8" dur="1000"/>
                                        <p:tgtEl>
                                          <p:spTgt spid="514"/>
                                        </p:tgtEl>
                                        <p:attrNameLst>
                                          <p:attrName>ppt_h</p:attrName>
                                        </p:attrNameLst>
                                      </p:cBhvr>
                                      <p:tavLst>
                                        <p:tav tm="0" fmla="">
                                          <p:val>
                                            <p:fltVal val="0"/>
                                          </p:val>
                                        </p:tav>
                                        <p:tav tm="100000" fmla="">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3751580"/>
          </a:xfrm>
          <a:prstGeom prst="rect">
            <a:avLst/>
          </a:prstGeom>
        </p:spPr>
        <p:txBody>
          <a:bodyPr spcFirstLastPara="1" wrap="square" lIns="91425" tIns="91425" rIns="91425" bIns="91425" anchor="t" anchorCtr="0">
            <a:noAutofit/>
          </a:bodyPr>
          <a:lstStyle/>
          <a:p>
            <a:pPr marL="285750" indent="-285750" algn="l">
              <a:lnSpc>
                <a:spcPct val="107000"/>
              </a:lnSpc>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 Hospital is a place where Patients come up for general diseases. Hospitals provide facilities like.</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285750" indent="-285750" algn="l">
              <a:lnSpc>
                <a:spcPct val="107000"/>
              </a:lnSpc>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Consultation by Doctors on Diseases.</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285750" indent="-285750" algn="l">
              <a:lnSpc>
                <a:spcPct val="107000"/>
              </a:lnSpc>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Diagnosis for diseases.</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285750" indent="-285750" algn="l">
              <a:lnSpc>
                <a:spcPct val="107000"/>
              </a:lnSpc>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Providing treatment facility.</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285750" indent="-285750" algn="l">
              <a:lnSpc>
                <a:spcPct val="107000"/>
              </a:lnSpc>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Facility for admitting Patients (providing beds, nursing, medicines etc.)</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285750" indent="-285750" algn="l">
              <a:lnSpc>
                <a:spcPct val="107000"/>
              </a:lnSpc>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Immunization for Patients/Children. Various operational works that are done in a Hospital.</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285750" indent="-285750" algn="l">
              <a:lnSpc>
                <a:spcPct val="107000"/>
              </a:lnSpc>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Recording information about the Patients that come.</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285750" indent="-285750" algn="l">
              <a:lnSpc>
                <a:spcPct val="107000"/>
              </a:lnSpc>
              <a:spcAft>
                <a:spcPts val="800"/>
              </a:spcAft>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Generating bills.</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285750" indent="-285750" algn="l">
              <a:lnSpc>
                <a:spcPct val="107000"/>
              </a:lnSpc>
              <a:spcAft>
                <a:spcPts val="800"/>
              </a:spcAft>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Information about Patients is done by just writing the Patients name, age and gender. Whenever the Patient comes up his information is stored freshly.</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285750" indent="-285750" algn="l">
              <a:lnSpc>
                <a:spcPct val="107000"/>
              </a:lnSpc>
              <a:spcAft>
                <a:spcPts val="800"/>
              </a:spcAft>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Information about various diseases is not kept as any document. Doctors themselves do this job by remembering various medicines.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US"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1.1 </a:t>
            </a:r>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BACKGROUND</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229108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3812540"/>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Hospital management System handles activities of major departments in a hospital like:</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US"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Doctor </a:t>
            </a: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Management</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342900" lvl="0" indent="-342900" algn="l">
              <a:lnSpc>
                <a:spcPct val="107000"/>
              </a:lnSpc>
              <a:buFont typeface="+mj-lt"/>
              <a:buAutoNum type="arabicPeriod"/>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Define hospital</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342900" lvl="0" algn="l">
              <a:lnSpc>
                <a:spcPct val="107000"/>
              </a:lnSpc>
              <a:buFont typeface="+mj-lt"/>
              <a:buAutoNum type="arabicPeriod"/>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Recording information about the Patients that come.</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342900" lvl="0" algn="l">
              <a:lnSpc>
                <a:spcPct val="107000"/>
              </a:lnSpc>
              <a:buFont typeface="+mj-lt"/>
              <a:buAutoNum type="arabicPeriod"/>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342900" lvl="0" indent="-342900" algn="l">
              <a:lnSpc>
                <a:spcPct val="107000"/>
              </a:lnSpc>
              <a:buFont typeface="+mj-lt"/>
              <a:buAutoNum type="arabicPeriod"/>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Generating bills</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342900" lvl="0" algn="l">
              <a:lnSpc>
                <a:spcPct val="107000"/>
              </a:lnSpc>
              <a:buFont typeface="+mj-lt"/>
              <a:buAutoNum type="arabicPeriod"/>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342900" lvl="0" algn="l">
              <a:lnSpc>
                <a:spcPct val="107000"/>
              </a:lnSpc>
              <a:buFont typeface="+mj-lt"/>
              <a:buAutoNum type="arabicPeriod"/>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Recording information related to diagnosis given to Patients.</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342900" lvl="0" algn="l">
              <a:lnSpc>
                <a:spcPct val="107000"/>
              </a:lnSpc>
              <a:buFont typeface="+mj-lt"/>
              <a:buAutoNum type="arabicPeriod"/>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buFont typeface="+mj-lt"/>
              <a:buAutoNum type="arabicPeriod"/>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Patient management (scheduling, registration and long-term care)</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342900" lvl="0" indent="-342900" algn="l">
              <a:lnSpc>
                <a:spcPct val="107000"/>
              </a:lnSpc>
              <a:buFont typeface="+mj-lt"/>
              <a:buAutoNum type="arabicPeriod"/>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342900" lvl="0" indent="-342900" algn="l">
              <a:lnSpc>
                <a:spcPct val="107000"/>
              </a:lnSpc>
              <a:buFont typeface="+mj-lt"/>
              <a:buAutoNum type="arabicPeriod"/>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Patient care management and department </a:t>
            </a:r>
            <a:r>
              <a:rPr lang="en-US"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Management.</a:t>
            </a:r>
            <a:endParaRPr lang="en-US"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1.2 </a:t>
            </a:r>
            <a:r>
              <a:rPr lang="en-US"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OBJECTIVE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Calibri" panose="020F0502020204030204" pitchFamily="34" charset="0"/>
                <a:ea typeface="Calibri" panose="020F0502020204030204" pitchFamily="34" charset="0"/>
                <a:cs typeface="Calibri" panose="020F0502020204030204" pitchFamily="34" charset="0"/>
                <a:sym typeface="+mn-ea"/>
              </a:rPr>
              <a:t> </a:t>
            </a:r>
            <a:endPar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Calibri" panose="020F0502020204030204" pitchFamily="34" charset="0"/>
              <a:ea typeface="Calibri" panose="020F0502020204030204" pitchFamily="34" charset="0"/>
              <a:cs typeface="Calibri" panose="020F0502020204030204" pitchFamily="34" charset="0"/>
              <a:sym typeface="+mn-ea"/>
            </a:endParaRPr>
          </a:p>
        </p:txBody>
      </p:sp>
      <p:grpSp>
        <p:nvGrpSpPr>
          <p:cNvPr id="9656" name="Google Shape;9656;p89"/>
          <p:cNvGrpSpPr/>
          <p:nvPr/>
        </p:nvGrpSpPr>
        <p:grpSpPr>
          <a:xfrm>
            <a:off x="2506345"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742950"/>
            <a:ext cx="7816850" cy="4201160"/>
          </a:xfrm>
          <a:prstGeom prst="rect">
            <a:avLst/>
          </a:prstGeom>
        </p:spPr>
        <p:txBody>
          <a:bodyPr spcFirstLastPara="1" wrap="square" lIns="91425" tIns="91425" rIns="91425" bIns="91425" anchor="t" anchorCtr="0">
            <a:noAutofit/>
          </a:bodyPr>
          <a:lstStyle/>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health system is one of essential socio-economic activities; therefore, it requires rational and effective management. For this, it is necessary to have a tool that allows adequate control of the information generated in health </a:t>
            </a:r>
            <a:r>
              <a:rPr lang="en-US"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institutions. </a:t>
            </a:r>
            <a:endParaRPr lang="en-US"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Hospital management systems allows us the ability to optimize and digitize all the processes within the institution, which will help to improve customer service, reduce process costs, streamline the search of medical records, bills, patients, doctors, etc.; thus, having a database of each module implemented</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 hospital management system is a web system developed for companies that wish to manage their processes, implementing modules for each of the required areas.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 recent years, health information systems have helped improve the quality of life of people in all sectors of our society, so it is inevitable to adhere to this dizzying technological career</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Currently, clinical and administrative management of hospitals and health centres is possible through a single platform, with the support of cutting-edge technology, developed to optimize the processes that allow the operation of organizations dedicated to treating patients in any branch of the medicine.</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buFont typeface="Wingdings" panose="05000000000000000000" pitchFamily="2" charset="2"/>
              <a:buChar char="v"/>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scene3d>
              <a:camera prst="orthographicFront"/>
              <a:lightRig rig="threePt" dir="t"/>
            </a:scene3d>
          </a:bodyPr>
          <a:p>
            <a:r>
              <a:rPr lang="en-US"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1.3 </a:t>
            </a:r>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PURPOSE</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272161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674370"/>
            <a:ext cx="7816850" cy="4322445"/>
          </a:xfrm>
          <a:prstGeom prst="rect">
            <a:avLst/>
          </a:prstGeom>
        </p:spPr>
        <p:txBody>
          <a:bodyPr spcFirstLastPara="1" wrap="square" lIns="91425" tIns="91425" rIns="91425" bIns="91425" anchor="t" anchorCtr="0">
            <a:noAutofit/>
          </a:bodyPr>
          <a:lstStyle/>
          <a:p>
            <a:pPr algn="l">
              <a:lnSpc>
                <a:spcPct val="107000"/>
              </a:lnSpc>
              <a:spcAft>
                <a:spcPts val="800"/>
              </a:spcAft>
              <a:buFont typeface="Wingdings" panose="05000000000000000000" pitchFamily="2" charset="2"/>
              <a:buChar char="v"/>
            </a:pPr>
            <a:r>
              <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Information about Patients is done by just writing </a:t>
            </a:r>
            <a:r>
              <a:rPr lang="en-US"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the </a:t>
            </a:r>
            <a:r>
              <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Patients name, age and gender. Whenever the Patient comes up his information is stored freshly.</a:t>
            </a:r>
            <a:endPar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Bills are generated by recording price for each facility provided to Patient on a separate sheet and at last they all are summed up.</a:t>
            </a:r>
            <a:endPar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US"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 </a:t>
            </a:r>
            <a:r>
              <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Diagnosis information to patients is generally recorded on the document, which contains Patient information. It is destroyed after some time period to decrease the paper load in the office.</a:t>
            </a:r>
            <a:endPar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Immunization records of children are maintained in pre-formatted sheets, which are kept in a </a:t>
            </a:r>
            <a:r>
              <a:rPr lang="en-US"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file. </a:t>
            </a:r>
            <a:endPar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Information about various diseases is not kept as any document. Doctors themselves do this job by remembering various medicines.</a:t>
            </a:r>
            <a:endPar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algn="l">
              <a:lnSpc>
                <a:spcPct val="107000"/>
              </a:lnSpc>
              <a:spcAft>
                <a:spcPts val="800"/>
              </a:spcAft>
              <a:buFont typeface="Wingdings" panose="05000000000000000000" pitchFamily="2" charset="2"/>
              <a:buChar char="v"/>
            </a:pPr>
            <a:r>
              <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All this work is done manually by the receptionist and other operational staff and lot of papers are needed to be handled and taken care of. Doctors have to remember various medicines available for diagnosis and sometimes miss better alternatives as they can’t remember the mattha at time.</a:t>
            </a:r>
            <a:endParaRPr lang="en-IN" sz="1500"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8128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1.4 SC</a:t>
            </a:r>
            <a:r>
              <a:rPr lang="en-US"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OPE </a:t>
            </a:r>
            <a:endParaRPr lang="en-US"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2936875"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2"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00" name="Shape 200"/>
        <p:cNvGrpSpPr/>
        <p:nvPr/>
      </p:nvGrpSpPr>
      <p:grpSpPr>
        <a:xfrm>
          <a:off x="0" y="0"/>
          <a:ext cx="0" cy="0"/>
          <a:chOff x="0" y="0"/>
          <a:chExt cx="0" cy="0"/>
        </a:xfrm>
      </p:grpSpPr>
      <p:sp>
        <p:nvSpPr>
          <p:cNvPr id="202" name="Google Shape;202;p44"/>
          <p:cNvSpPr txBox="1"/>
          <p:nvPr>
            <p:ph type="subTitle" idx="1"/>
          </p:nvPr>
        </p:nvSpPr>
        <p:spPr>
          <a:xfrm>
            <a:off x="519430" y="643890"/>
            <a:ext cx="7816850" cy="4307840"/>
          </a:xfrm>
          <a:prstGeom prst="rect">
            <a:avLst/>
          </a:prstGeom>
        </p:spPr>
        <p:txBody>
          <a:bodyPr spcFirstLastPara="1" wrap="square" lIns="91425" tIns="91425" rIns="91425" bIns="91425" anchor="t" anchorCtr="0">
            <a:noAutofit/>
          </a:bodyPr>
          <a:lstStyle/>
          <a:p>
            <a:pPr marL="342900" lvl="0" indent="-342900" algn="l">
              <a:lnSpc>
                <a:spcPct val="107000"/>
              </a:lnSpc>
              <a:spcAft>
                <a:spcPts val="800"/>
              </a:spcAft>
              <a:buFont typeface="Wingdings" panose="05000000000000000000" pitchFamily="2" charset="2"/>
              <a:buChar char="v"/>
            </a:pPr>
            <a:r>
              <a:rPr lang="en-IN"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Achieve good quality ratings</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114300" lvl="0" indent="0" algn="l">
              <a:buFont typeface="Wingdings" panose="05000000000000000000" pitchFamily="2" charset="2"/>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When your hospital wants to be among the top-preferred and high-rated hospitals by insurance companies, there is no escape from hospital management system.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lvl="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spcAft>
                <a:spcPts val="800"/>
              </a:spcAft>
              <a:buFont typeface="Wingdings" panose="05000000000000000000" pitchFamily="2" charset="2"/>
              <a:buChar char="v"/>
            </a:pPr>
            <a:r>
              <a:rPr lang="en-IN"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Better revenue management</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114300" lvl="0" indent="0" algn="l">
              <a:buFont typeface="Wingdings" panose="05000000000000000000" pitchFamily="2" charset="2"/>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 hospital or medical centre serves humanity, but profitability is an equally important aspect because it is a business also.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lvl="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spcAft>
                <a:spcPts val="800"/>
              </a:spcAft>
              <a:buFont typeface="Wingdings" panose="05000000000000000000" pitchFamily="2" charset="2"/>
              <a:buChar char="v"/>
            </a:pPr>
            <a:r>
              <a:rPr lang="en-IN"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Avoid errors and track every single detail</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114300" lvl="0" indent="0" algn="l">
              <a:buFont typeface="Wingdings" panose="05000000000000000000" pitchFamily="2" charset="2"/>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As stated earlier, managing hospital is a crucial thing where there is no scope for errors. A manual system can’t assure full proof and 100% accurate processing.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a:p>
            <a:pPr marL="114300" lvl="0" indent="0" algn="l">
              <a:buFont typeface="Wingdings" panose="05000000000000000000" pitchFamily="2" charset="2"/>
            </a:pP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342900" lvl="0" indent="-342900" algn="l">
              <a:lnSpc>
                <a:spcPct val="107000"/>
              </a:lnSpc>
              <a:spcAft>
                <a:spcPts val="800"/>
              </a:spcAft>
              <a:buFont typeface="Wingdings" panose="05000000000000000000" pitchFamily="2" charset="2"/>
              <a:buChar char="v"/>
            </a:pPr>
            <a:r>
              <a:rPr lang="en-IN" b="1" u="dotted"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Improved clinical decision-making</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endParaRPr>
          </a:p>
          <a:p>
            <a:pPr marL="114300" lvl="0" indent="0" algn="l">
              <a:buFont typeface="Wingdings" panose="05000000000000000000" pitchFamily="2" charset="2"/>
            </a:pPr>
            <a:r>
              <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rPr>
              <a:t>A good quality management system makes sure that operational and clinical decision-making process is fast, accurate, and efficient. </a:t>
            </a:r>
            <a:endParaRPr lang="en-IN" dirty="0">
              <a:ln w="12700">
                <a:solidFill>
                  <a:schemeClr val="accent5"/>
                </a:solidFill>
                <a:prstDash val="solid"/>
              </a:ln>
              <a:pattFill prst="ltDnDiag">
                <a:fgClr>
                  <a:schemeClr val="accent5">
                    <a:lumMod val="60000"/>
                    <a:lumOff val="40000"/>
                  </a:schemeClr>
                </a:fgClr>
                <a:bgClr>
                  <a:schemeClr val="bg1"/>
                </a:bgClr>
              </a:pattFill>
              <a:effectLst/>
              <a:latin typeface="Advent Pro Medium" panose="02000506040000020004" charset="0"/>
              <a:ea typeface="Calibri" panose="020F0502020204030204" pitchFamily="34" charset="0"/>
              <a:cs typeface="Advent Pro Medium" panose="02000506040000020004" charset="0"/>
              <a:sym typeface="+mn-ea"/>
            </a:endParaRPr>
          </a:p>
        </p:txBody>
      </p:sp>
      <p:grpSp>
        <p:nvGrpSpPr>
          <p:cNvPr id="205" name="Google Shape;205;p44"/>
          <p:cNvGrpSpPr/>
          <p:nvPr/>
        </p:nvGrpSpPr>
        <p:grpSpPr>
          <a:xfrm>
            <a:off x="8476825" y="183200"/>
            <a:ext cx="432300" cy="372900"/>
            <a:chOff x="8476825" y="183200"/>
            <a:chExt cx="432300" cy="372900"/>
          </a:xfrm>
        </p:grpSpPr>
        <p:sp>
          <p:nvSpPr>
            <p:cNvPr id="206" name="Google Shape;206;p4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7" name="Google Shape;207;p4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Title 0"/>
          <p:cNvSpPr/>
          <p:nvPr>
            <p:ph type="ctrTitle"/>
          </p:nvPr>
        </p:nvSpPr>
        <p:spPr>
          <a:xfrm>
            <a:off x="518795" y="183515"/>
            <a:ext cx="7817485" cy="774700"/>
          </a:xfrm>
        </p:spPr>
        <p:txBody>
          <a:bodyPr/>
          <a:p>
            <a:r>
              <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rPr>
              <a:t>1.5 APPLICABILITY</a:t>
            </a:r>
            <a:endParaRPr lang="en-IN" sz="280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ungee" charset="0"/>
              <a:ea typeface="Calibri" panose="020F0502020204030204" pitchFamily="34" charset="0"/>
              <a:cs typeface="Bungee" charset="0"/>
              <a:sym typeface="+mn-ea"/>
            </a:endParaRPr>
          </a:p>
        </p:txBody>
      </p:sp>
      <p:grpSp>
        <p:nvGrpSpPr>
          <p:cNvPr id="9656" name="Google Shape;9656;p89"/>
          <p:cNvGrpSpPr/>
          <p:nvPr/>
        </p:nvGrpSpPr>
        <p:grpSpPr>
          <a:xfrm>
            <a:off x="2004060" y="247015"/>
            <a:ext cx="400050" cy="355600"/>
            <a:chOff x="2567841" y="1994124"/>
            <a:chExt cx="399812" cy="306477"/>
          </a:xfrm>
        </p:grpSpPr>
        <p:sp>
          <p:nvSpPr>
            <p:cNvPr id="9657" name="Google Shape;9657;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56" name="Google Shape;256;p48"/>
          <p:cNvGrpSpPr/>
          <p:nvPr/>
        </p:nvGrpSpPr>
        <p:grpSpPr>
          <a:xfrm>
            <a:off x="8476825" y="175580"/>
            <a:ext cx="432300" cy="372900"/>
            <a:chOff x="8476825" y="183200"/>
            <a:chExt cx="432300" cy="372900"/>
          </a:xfrm>
        </p:grpSpPr>
        <p:sp>
          <p:nvSpPr>
            <p:cNvPr id="257" name="Google Shape;257;p48">
              <a:hlinkClick r:id="rId3" action="ppaction://hlinksldjump"/>
            </p:cNvPr>
            <p:cNvSpPr/>
            <p:nvPr/>
          </p:nvSpPr>
          <p:spPr>
            <a:xfrm>
              <a:off x="8476825" y="183200"/>
              <a:ext cx="432300" cy="372900"/>
            </a:xfrm>
            <a:prstGeom prst="rect">
              <a:avLst/>
            </a:prstGeom>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48">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bg1"/>
            </a:solidFill>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name="Interactive Tech by Slidesgo">
  <a:themeElements>
    <a:clrScheme name="Simple Light">
      <a:dk1>
        <a:srgbClr val="5B0F00"/>
      </a:dk1>
      <a:lt1>
        <a:srgbClr val="FFFFFF"/>
      </a:lt1>
      <a:dk2>
        <a:srgbClr val="EA9999"/>
      </a:dk2>
      <a:lt2>
        <a:srgbClr val="E06666"/>
      </a:lt2>
      <a:accent1>
        <a:srgbClr val="EA9999"/>
      </a:accent1>
      <a:accent2>
        <a:srgbClr val="5B0F00"/>
      </a:accent2>
      <a:accent3>
        <a:srgbClr val="CC0000"/>
      </a:accent3>
      <a:accent4>
        <a:srgbClr val="F4CCCC"/>
      </a:accent4>
      <a:accent5>
        <a:srgbClr val="CC4125"/>
      </a:accent5>
      <a:accent6>
        <a:srgbClr val="A61C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29450</Words>
  <Application>WPS Presentation</Application>
  <PresentationFormat/>
  <Paragraphs>474</Paragraphs>
  <Slides>46</Slides>
  <Notes>0</Notes>
  <HiddenSlides>0</HiddenSlides>
  <MMClips>0</MMClips>
  <ScaleCrop>false</ScaleCrop>
  <HeadingPairs>
    <vt:vector size="6" baseType="variant">
      <vt:variant>
        <vt:lpstr>已用的字体</vt:lpstr>
      </vt:variant>
      <vt:variant>
        <vt:i4>27</vt:i4>
      </vt:variant>
      <vt:variant>
        <vt:lpstr>主题</vt:lpstr>
      </vt:variant>
      <vt:variant>
        <vt:i4>1</vt:i4>
      </vt:variant>
      <vt:variant>
        <vt:lpstr>幻灯片标题</vt:lpstr>
      </vt:variant>
      <vt:variant>
        <vt:i4>46</vt:i4>
      </vt:variant>
    </vt:vector>
  </HeadingPairs>
  <TitlesOfParts>
    <vt:vector size="74" baseType="lpstr">
      <vt:lpstr>Arial</vt:lpstr>
      <vt:lpstr>SimSun</vt:lpstr>
      <vt:lpstr>Wingdings</vt:lpstr>
      <vt:lpstr>Arial</vt:lpstr>
      <vt:lpstr>Bungee</vt:lpstr>
      <vt:lpstr>Advent Pro</vt:lpstr>
      <vt:lpstr>Advent Pro Medium</vt:lpstr>
      <vt:lpstr>Rajdhani Medium</vt:lpstr>
      <vt:lpstr>Proxima Nova Semibold</vt:lpstr>
      <vt:lpstr>Proxima Nova</vt:lpstr>
      <vt:lpstr>Advent Pro Light</vt:lpstr>
      <vt:lpstr>Microsoft YaHei</vt:lpstr>
      <vt:lpstr>Arial Unicode MS</vt:lpstr>
      <vt:lpstr>Calibri</vt:lpstr>
      <vt:lpstr>Amatic SC</vt:lpstr>
      <vt:lpstr>Roboto Medium</vt:lpstr>
      <vt:lpstr>Segoe Print</vt:lpstr>
      <vt:lpstr>Calibri</vt:lpstr>
      <vt:lpstr>Bungee</vt:lpstr>
      <vt:lpstr>Malgun Gothic Semilight</vt:lpstr>
      <vt:lpstr>Microsoft JhengHei</vt:lpstr>
      <vt:lpstr>Microsoft JhengHei Light</vt:lpstr>
      <vt:lpstr>Advent Pro Medium</vt:lpstr>
      <vt:lpstr>Calibri Light</vt:lpstr>
      <vt:lpstr>Wingdings</vt:lpstr>
      <vt:lpstr>Open Sans</vt:lpstr>
      <vt:lpstr>Tahoma</vt:lpstr>
      <vt:lpstr>Interactive Tech by Slidesgo</vt:lpstr>
      <vt:lpstr>INTERACTIVE TECH</vt:lpstr>
      <vt:lpstr>CONTENTS OF THIS TEMPLATE</vt:lpstr>
      <vt:lpstr>TOPIC 2</vt:lpstr>
      <vt:lpstr>DO YOU KNOW WHOSE QUOTE THIS IS?</vt:lpstr>
      <vt:lpstr>1.0 INTRODUCTION</vt:lpstr>
      <vt:lpstr>1.0 INTRODUCTION</vt:lpstr>
      <vt:lpstr>1.0 INTRODUCTION</vt:lpstr>
      <vt:lpstr>1.2 OBJECTIVE </vt:lpstr>
      <vt:lpstr>1.2 OBJECTIVE </vt:lpstr>
      <vt:lpstr>INTRODUCTION</vt:lpstr>
      <vt:lpstr>1.2 OBJECTIVE </vt:lpstr>
      <vt:lpstr>1.0 INTRODUCTION</vt:lpstr>
      <vt:lpstr>1.0 INTRODUCTION</vt:lpstr>
      <vt:lpstr>1.0 INTRODUCTION</vt:lpstr>
      <vt:lpstr>2.3 REQUIREMENT ANALYSIS</vt:lpstr>
      <vt:lpstr>2.3 REQUIREMENT ANALYSIS</vt:lpstr>
      <vt:lpstr>  SURVEY OF TECHNOLOGY  </vt:lpstr>
      <vt:lpstr>2.3 REQUIREMENT ANALYSIS</vt:lpstr>
      <vt:lpstr>OPTION A</vt:lpstr>
      <vt:lpstr>OPTION A</vt:lpstr>
      <vt:lpstr>2.6 JUSTIFICATION OF SELECTION OF TECHNOLOGY</vt:lpstr>
      <vt:lpstr>2.6 JUSTIFICATION OF SELECTION OF TECHNOLOGY</vt:lpstr>
      <vt:lpstr>  REQUIREMENTS AND ANALYSIS  </vt:lpstr>
      <vt:lpstr>2.5 SOFTWARE REQUIREMENTS:</vt:lpstr>
      <vt:lpstr>2.5 SOFTWARE REQUIREMENTS:</vt:lpstr>
      <vt:lpstr>      3.3 Entity-Relationship Diagram (E-R)</vt:lpstr>
      <vt:lpstr>2.5 SOFTWARE REQUIREMENTS:</vt:lpstr>
      <vt:lpstr>2.5 SOFTWARE REQUIREMENTS:</vt:lpstr>
      <vt:lpstr>2.5 SOFTWARE REQUIREMENTS:</vt:lpstr>
      <vt:lpstr>2.5 SOFTWARE REQUIREMENTS:</vt:lpstr>
      <vt:lpstr>2.5 SOFTWARE REQUIREMENTS:</vt:lpstr>
      <vt:lpstr>2.5 SOFTWARE REQUIREMENTS:</vt:lpstr>
      <vt:lpstr>SYSTEM DESIGN</vt:lpstr>
      <vt:lpstr>2.5 SOFTWARE REQUIREMENTS:</vt:lpstr>
      <vt:lpstr>2.5 SOFTWARE REQUIREMENTS:</vt:lpstr>
      <vt:lpstr>2.5 SOFTWARE REQUIREMENTS:</vt:lpstr>
      <vt:lpstr>2.5 SOFTWARE REQUIREMENTS:</vt:lpstr>
      <vt:lpstr>implementation and testing</vt:lpstr>
      <vt:lpstr>PowerPoint 演示文稿</vt:lpstr>
      <vt:lpstr>PowerPoint 演示文稿</vt:lpstr>
      <vt:lpstr>2.5 SOFTWARE REQUIREMENTS:</vt:lpstr>
      <vt:lpstr>RESULTS AND DISCUSSION</vt:lpstr>
      <vt:lpstr>2.5 SOFTWARE REQUIREMENTS:</vt:lpstr>
      <vt:lpstr>2.5 SOFTWARE REQUIREMENTS:</vt:lpstr>
      <vt:lpstr>CONCLUSIONS</vt:lpstr>
      <vt:lpstr>YOU got it RIGHT!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hospital  management system</dc:title>
  <dc:creator/>
  <cp:lastModifiedBy>Sid Dalvi</cp:lastModifiedBy>
  <cp:revision>17</cp:revision>
  <dcterms:created xsi:type="dcterms:W3CDTF">2021-03-20T07:49:36Z</dcterms:created>
  <dcterms:modified xsi:type="dcterms:W3CDTF">2021-03-20T11:31:18Z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1033-10.2.0.7636</vt:lpwstr>
  </property>
</Properties>
</file>